
<file path=[Content_Types].xml><?xml version="1.0" encoding="utf-8"?>
<Types xmlns="http://schemas.openxmlformats.org/package/2006/content-types">
  <Default Extension="emf" ContentType="image/x-emf"/>
  <Default Extension="jpeg" ContentType="image/jpeg"/>
  <Default Extension="jpg" ContentType="image/jpe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2" r:id="rId1"/>
  </p:sldMasterIdLst>
  <p:notesMasterIdLst>
    <p:notesMasterId r:id="rId24"/>
  </p:notesMasterIdLst>
  <p:handoutMasterIdLst>
    <p:handoutMasterId r:id="rId25"/>
  </p:handoutMasterIdLst>
  <p:sldIdLst>
    <p:sldId id="472" r:id="rId2"/>
    <p:sldId id="670" r:id="rId3"/>
    <p:sldId id="674" r:id="rId4"/>
    <p:sldId id="671" r:id="rId5"/>
    <p:sldId id="710" r:id="rId6"/>
    <p:sldId id="701" r:id="rId7"/>
    <p:sldId id="702" r:id="rId8"/>
    <p:sldId id="703" r:id="rId9"/>
    <p:sldId id="704" r:id="rId10"/>
    <p:sldId id="694" r:id="rId11"/>
    <p:sldId id="709" r:id="rId12"/>
    <p:sldId id="711" r:id="rId13"/>
    <p:sldId id="705" r:id="rId14"/>
    <p:sldId id="697" r:id="rId15"/>
    <p:sldId id="699" r:id="rId16"/>
    <p:sldId id="700" r:id="rId17"/>
    <p:sldId id="677" r:id="rId18"/>
    <p:sldId id="683" r:id="rId19"/>
    <p:sldId id="712" r:id="rId20"/>
    <p:sldId id="690" r:id="rId21"/>
    <p:sldId id="630" r:id="rId22"/>
    <p:sldId id="624"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reepiker" initials="F" lastIdx="4" clrIdx="0">
    <p:extLst>
      <p:ext uri="{19B8F6BF-5375-455C-9EA6-DF929625EA0E}">
        <p15:presenceInfo xmlns:p15="http://schemas.microsoft.com/office/powerpoint/2012/main" userId="Freepik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44600"/>
    <a:srgbClr val="006446"/>
    <a:srgbClr val="000000"/>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945" autoAdjust="0"/>
    <p:restoredTop sz="96532" autoAdjust="0"/>
  </p:normalViewPr>
  <p:slideViewPr>
    <p:cSldViewPr snapToGrid="0" snapToObjects="1">
      <p:cViewPr>
        <p:scale>
          <a:sx n="75" d="100"/>
          <a:sy n="75" d="100"/>
        </p:scale>
        <p:origin x="1470" y="948"/>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notesViewPr>
    <p:cSldViewPr snapToGrid="0" snapToObjects="1">
      <p:cViewPr varScale="1">
        <p:scale>
          <a:sx n="87" d="100"/>
          <a:sy n="87" d="100"/>
        </p:scale>
        <p:origin x="2988"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200" b="0" i="0" u="none" strike="noStrike" baseline="0">
                <a:solidFill>
                  <a:schemeClr val="tx1">
                    <a:lumMod val="65000"/>
                    <a:lumOff val="35000"/>
                  </a:schemeClr>
                </a:solidFill>
                <a:latin typeface="+mj-lt"/>
                <a:ea typeface="+mj-ea"/>
                <a:cs typeface="+mj-cs"/>
              </a:defRPr>
            </a:pPr>
            <a:r>
              <a:rPr lang="en-US" sz="1862" b="0" i="0" u="none" strike="noStrike" baseline="0">
                <a:solidFill>
                  <a:srgbClr val="000000">
                    <a:lumMod val="65000"/>
                    <a:lumOff val="35000"/>
                  </a:srgbClr>
                </a:solidFill>
                <a:latin typeface="Roboto Slab" pitchFamily="2" charset="0"/>
                <a:ea typeface="Roboto Slab" pitchFamily="2" charset="0"/>
              </a:rPr>
              <a:t>Chart Title</a:t>
            </a:r>
          </a:p>
        </c:rich>
      </c:tx>
      <c:overlay val="0"/>
      <c:spPr>
        <a:noFill/>
        <a:ln>
          <a:noFill/>
        </a:ln>
        <a:effectLst/>
      </c:spPr>
      <c:txPr>
        <a:bodyPr rot="0" spcFirstLastPara="1" vertOverflow="ellipsis" vert="horz" wrap="square" anchor="ctr" anchorCtr="1"/>
        <a:lstStyle/>
        <a:p>
          <a:pPr>
            <a:defRPr sz="2200" b="0" i="0" u="none" strike="noStrike" baseline="0">
              <a:solidFill>
                <a:schemeClr val="tx1">
                  <a:lumMod val="65000"/>
                  <a:lumOff val="35000"/>
                </a:schemeClr>
              </a:solidFill>
              <a:latin typeface="+mj-lt"/>
              <a:ea typeface="+mj-ea"/>
              <a:cs typeface="+mj-cs"/>
            </a:defRPr>
          </a:pPr>
          <a:endParaRPr lang="en-US"/>
        </a:p>
      </c:txPr>
    </c:title>
    <c:autoTitleDeleted val="0"/>
    <c:plotArea>
      <c:layout/>
      <c:bubbleChart>
        <c:varyColors val="0"/>
        <c:ser>
          <c:idx val="0"/>
          <c:order val="0"/>
          <c:tx>
            <c:strRef>
              <c:f>Sheet1!$B$1</c:f>
              <c:strCache>
                <c:ptCount val="1"/>
                <c:pt idx="0">
                  <c:v>Series 1</c:v>
                </c:pt>
              </c:strCache>
            </c:strRef>
          </c:tx>
          <c:spPr>
            <a:solidFill>
              <a:schemeClr val="accent6"/>
            </a:solidFill>
            <a:ln>
              <a:noFill/>
            </a:ln>
            <a:effectLst/>
          </c:spPr>
          <c:invertIfNegative val="0"/>
          <c:xVal>
            <c:strRef>
              <c:f>Sheet1!$A$2:$A$5</c:f>
              <c:strCache>
                <c:ptCount val="4"/>
                <c:pt idx="0">
                  <c:v>Category 1</c:v>
                </c:pt>
                <c:pt idx="1">
                  <c:v>Category 2</c:v>
                </c:pt>
                <c:pt idx="2">
                  <c:v>Category 3</c:v>
                </c:pt>
                <c:pt idx="3">
                  <c:v>Category 4</c:v>
                </c:pt>
              </c:strCache>
            </c:strRef>
          </c:xVal>
          <c:yVal>
            <c:numRef>
              <c:f>Sheet1!$B$2:$B$5</c:f>
              <c:numCache>
                <c:formatCode>General</c:formatCode>
                <c:ptCount val="4"/>
                <c:pt idx="0">
                  <c:v>4.3</c:v>
                </c:pt>
                <c:pt idx="1">
                  <c:v>2.5</c:v>
                </c:pt>
                <c:pt idx="2">
                  <c:v>3.5</c:v>
                </c:pt>
                <c:pt idx="3">
                  <c:v>4.5</c:v>
                </c:pt>
              </c:numCache>
            </c:numRef>
          </c:yVal>
          <c:bubbleSize>
            <c:numRef>
              <c:f>{1}</c:f>
              <c:numCache>
                <c:formatCode>General</c:formatCode>
                <c:ptCount val="4"/>
                <c:pt idx="0">
                  <c:v>1</c:v>
                </c:pt>
                <c:pt idx="1">
                  <c:v>1</c:v>
                </c:pt>
                <c:pt idx="2">
                  <c:v>1</c:v>
                </c:pt>
                <c:pt idx="3">
                  <c:v>1</c:v>
                </c:pt>
              </c:numCache>
            </c:numRef>
          </c:bubbleSize>
          <c:bubble3D val="0"/>
          <c:extLst>
            <c:ext xmlns:c16="http://schemas.microsoft.com/office/drawing/2014/chart" uri="{C3380CC4-5D6E-409C-BE32-E72D297353CC}">
              <c16:uniqueId val="{00000000-811E-4002-8C72-7324697ACA91}"/>
            </c:ext>
          </c:extLst>
        </c:ser>
        <c:ser>
          <c:idx val="1"/>
          <c:order val="1"/>
          <c:tx>
            <c:strRef>
              <c:f>Sheet1!$C$1</c:f>
              <c:strCache>
                <c:ptCount val="1"/>
                <c:pt idx="0">
                  <c:v>Series 2</c:v>
                </c:pt>
              </c:strCache>
            </c:strRef>
          </c:tx>
          <c:spPr>
            <a:solidFill>
              <a:schemeClr val="tx1"/>
            </a:solidFill>
            <a:ln w="25400">
              <a:noFill/>
            </a:ln>
            <a:effectLst/>
          </c:spPr>
          <c:invertIfNegative val="0"/>
          <c:xVal>
            <c:strRef>
              <c:f>Sheet1!$A$2:$A$5</c:f>
              <c:strCache>
                <c:ptCount val="4"/>
                <c:pt idx="0">
                  <c:v>Category 1</c:v>
                </c:pt>
                <c:pt idx="1">
                  <c:v>Category 2</c:v>
                </c:pt>
                <c:pt idx="2">
                  <c:v>Category 3</c:v>
                </c:pt>
                <c:pt idx="3">
                  <c:v>Category 4</c:v>
                </c:pt>
              </c:strCache>
            </c:strRef>
          </c:xVal>
          <c:yVal>
            <c:numRef>
              <c:f>Sheet1!$C$2:$C$5</c:f>
              <c:numCache>
                <c:formatCode>General</c:formatCode>
                <c:ptCount val="4"/>
                <c:pt idx="0">
                  <c:v>2.4</c:v>
                </c:pt>
                <c:pt idx="1">
                  <c:v>4.4000000000000004</c:v>
                </c:pt>
                <c:pt idx="2">
                  <c:v>1.8</c:v>
                </c:pt>
                <c:pt idx="3">
                  <c:v>2.8</c:v>
                </c:pt>
              </c:numCache>
            </c:numRef>
          </c:yVal>
          <c:bubbleSize>
            <c:numRef>
              <c:f>{1}</c:f>
              <c:numCache>
                <c:formatCode>General</c:formatCode>
                <c:ptCount val="4"/>
                <c:pt idx="0">
                  <c:v>1</c:v>
                </c:pt>
                <c:pt idx="1">
                  <c:v>1</c:v>
                </c:pt>
                <c:pt idx="2">
                  <c:v>1</c:v>
                </c:pt>
                <c:pt idx="3">
                  <c:v>1</c:v>
                </c:pt>
              </c:numCache>
            </c:numRef>
          </c:bubbleSize>
          <c:bubble3D val="0"/>
          <c:extLst>
            <c:ext xmlns:c16="http://schemas.microsoft.com/office/drawing/2014/chart" uri="{C3380CC4-5D6E-409C-BE32-E72D297353CC}">
              <c16:uniqueId val="{00000001-811E-4002-8C72-7324697ACA91}"/>
            </c:ext>
          </c:extLst>
        </c:ser>
        <c:ser>
          <c:idx val="2"/>
          <c:order val="2"/>
          <c:tx>
            <c:strRef>
              <c:f>Sheet1!$D$1</c:f>
              <c:strCache>
                <c:ptCount val="1"/>
                <c:pt idx="0">
                  <c:v>Series 3</c:v>
                </c:pt>
              </c:strCache>
            </c:strRef>
          </c:tx>
          <c:spPr>
            <a:solidFill>
              <a:schemeClr val="bg1">
                <a:lumMod val="85000"/>
              </a:schemeClr>
            </a:solidFill>
            <a:ln w="25400">
              <a:noFill/>
            </a:ln>
            <a:effectLst/>
          </c:spPr>
          <c:invertIfNegative val="0"/>
          <c:xVal>
            <c:strRef>
              <c:f>Sheet1!$A$2:$A$5</c:f>
              <c:strCache>
                <c:ptCount val="4"/>
                <c:pt idx="0">
                  <c:v>Category 1</c:v>
                </c:pt>
                <c:pt idx="1">
                  <c:v>Category 2</c:v>
                </c:pt>
                <c:pt idx="2">
                  <c:v>Category 3</c:v>
                </c:pt>
                <c:pt idx="3">
                  <c:v>Category 4</c:v>
                </c:pt>
              </c:strCache>
            </c:strRef>
          </c:xVal>
          <c:yVal>
            <c:numRef>
              <c:f>Sheet1!$D$2:$D$5</c:f>
              <c:numCache>
                <c:formatCode>General</c:formatCode>
                <c:ptCount val="4"/>
                <c:pt idx="0">
                  <c:v>2</c:v>
                </c:pt>
                <c:pt idx="1">
                  <c:v>2</c:v>
                </c:pt>
                <c:pt idx="2">
                  <c:v>3</c:v>
                </c:pt>
                <c:pt idx="3">
                  <c:v>5</c:v>
                </c:pt>
              </c:numCache>
            </c:numRef>
          </c:yVal>
          <c:bubbleSize>
            <c:numRef>
              <c:f>{1}</c:f>
              <c:numCache>
                <c:formatCode>General</c:formatCode>
                <c:ptCount val="4"/>
                <c:pt idx="0">
                  <c:v>1</c:v>
                </c:pt>
                <c:pt idx="1">
                  <c:v>1</c:v>
                </c:pt>
                <c:pt idx="2">
                  <c:v>1</c:v>
                </c:pt>
                <c:pt idx="3">
                  <c:v>1</c:v>
                </c:pt>
              </c:numCache>
            </c:numRef>
          </c:bubbleSize>
          <c:bubble3D val="0"/>
          <c:extLst>
            <c:ext xmlns:c16="http://schemas.microsoft.com/office/drawing/2014/chart" uri="{C3380CC4-5D6E-409C-BE32-E72D297353CC}">
              <c16:uniqueId val="{00000002-811E-4002-8C72-7324697ACA91}"/>
            </c:ext>
          </c:extLst>
        </c:ser>
        <c:dLbls>
          <c:showLegendKey val="0"/>
          <c:showVal val="0"/>
          <c:showCatName val="0"/>
          <c:showSerName val="0"/>
          <c:showPercent val="0"/>
          <c:showBubbleSize val="0"/>
        </c:dLbls>
        <c:bubbleScale val="100"/>
        <c:showNegBubbles val="0"/>
        <c:axId val="417509416"/>
        <c:axId val="417514664"/>
      </c:bubbleChart>
      <c:valAx>
        <c:axId val="417509416"/>
        <c:scaling>
          <c:orientation val="minMax"/>
        </c:scaling>
        <c:delete val="0"/>
        <c:axPos val="b"/>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baseline="0">
                <a:solidFill>
                  <a:schemeClr val="tx1">
                    <a:lumMod val="65000"/>
                    <a:lumOff val="35000"/>
                  </a:schemeClr>
                </a:solidFill>
                <a:latin typeface="+mn-lt"/>
                <a:ea typeface="+mn-ea"/>
                <a:cs typeface="+mn-cs"/>
              </a:defRPr>
            </a:pPr>
            <a:endParaRPr lang="en-US"/>
          </a:p>
        </c:txPr>
        <c:crossAx val="417514664"/>
        <c:crosses val="autoZero"/>
        <c:crossBetween val="midCat"/>
      </c:valAx>
      <c:valAx>
        <c:axId val="41751466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baseline="0">
                <a:solidFill>
                  <a:schemeClr val="tx1">
                    <a:lumMod val="65000"/>
                    <a:lumOff val="35000"/>
                  </a:schemeClr>
                </a:solidFill>
                <a:latin typeface="+mn-lt"/>
                <a:ea typeface="+mn-ea"/>
                <a:cs typeface="+mn-cs"/>
              </a:defRPr>
            </a:pPr>
            <a:endParaRPr lang="en-US"/>
          </a:p>
        </c:txPr>
        <c:crossAx val="417509416"/>
        <c:crosses val="autoZero"/>
        <c:crossBetween val="midCat"/>
      </c:valAx>
      <c:spPr>
        <a:noFill/>
        <a:ln>
          <a:noFill/>
        </a:ln>
        <a:effectLst/>
      </c:spPr>
    </c:plotArea>
    <c:legend>
      <c:legendPos val="t"/>
      <c:overlay val="0"/>
      <c:spPr>
        <a:noFill/>
        <a:ln>
          <a:noFill/>
        </a:ln>
        <a:effectLst/>
      </c:spPr>
      <c:txPr>
        <a:bodyPr rot="0" spcFirstLastPara="1" vertOverflow="ellipsis" vert="horz" wrap="square" anchor="ctr" anchorCtr="1"/>
        <a:lstStyle/>
        <a:p>
          <a:pPr>
            <a:defRPr sz="1197" b="0" i="0" u="none" strike="noStrike"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2128" b="1" i="0" u="none" strike="noStrike" kern="1200" cap="none" spc="0" normalizeH="0" baseline="0">
              <a:solidFill>
                <a:schemeClr val="dk1">
                  <a:lumMod val="50000"/>
                  <a:lumOff val="50000"/>
                </a:schemeClr>
              </a:solidFill>
              <a:latin typeface="+mj-lt"/>
              <a:ea typeface="+mj-ea"/>
              <a:cs typeface="+mj-cs"/>
            </a:defRPr>
          </a:pPr>
          <a:endParaRPr lang="en-US"/>
        </a:p>
      </c:txPr>
    </c:title>
    <c:autoTitleDeleted val="0"/>
    <c:plotArea>
      <c:layout/>
      <c:barChart>
        <c:barDir val="col"/>
        <c:grouping val="clustered"/>
        <c:varyColors val="0"/>
        <c:ser>
          <c:idx val="0"/>
          <c:order val="0"/>
          <c:tx>
            <c:strRef>
              <c:f>Sheet1!$B$1</c:f>
              <c:strCache>
                <c:ptCount val="1"/>
                <c:pt idx="0">
                  <c:v>Series 1</c:v>
                </c:pt>
              </c:strCache>
            </c:strRef>
          </c:tx>
          <c:spPr>
            <a:solidFill>
              <a:schemeClr val="accent6"/>
            </a:solidFill>
            <a:ln>
              <a:noFill/>
            </a:ln>
            <a:effectLst/>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8004-46C3-8C13-5B157DE0F5F6}"/>
            </c:ext>
          </c:extLst>
        </c:ser>
        <c:ser>
          <c:idx val="1"/>
          <c:order val="1"/>
          <c:tx>
            <c:strRef>
              <c:f>Sheet1!$C$1</c:f>
              <c:strCache>
                <c:ptCount val="1"/>
                <c:pt idx="0">
                  <c:v>Series 2</c:v>
                </c:pt>
              </c:strCache>
            </c:strRef>
          </c:tx>
          <c:spPr>
            <a:solidFill>
              <a:schemeClr val="tx1"/>
            </a:solidFill>
            <a:ln>
              <a:noFill/>
            </a:ln>
            <a:effectLst/>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8004-46C3-8C13-5B157DE0F5F6}"/>
            </c:ext>
          </c:extLst>
        </c:ser>
        <c:ser>
          <c:idx val="2"/>
          <c:order val="2"/>
          <c:tx>
            <c:strRef>
              <c:f>Sheet1!$D$1</c:f>
              <c:strCache>
                <c:ptCount val="1"/>
                <c:pt idx="0">
                  <c:v>Series 3</c:v>
                </c:pt>
              </c:strCache>
            </c:strRef>
          </c:tx>
          <c:spPr>
            <a:solidFill>
              <a:schemeClr val="bg1">
                <a:lumMod val="65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8004-46C3-8C13-5B157DE0F5F6}"/>
            </c:ext>
          </c:extLst>
        </c:ser>
        <c:dLbls>
          <c:showLegendKey val="0"/>
          <c:showVal val="0"/>
          <c:showCatName val="0"/>
          <c:showSerName val="0"/>
          <c:showPercent val="0"/>
          <c:showBubbleSize val="0"/>
        </c:dLbls>
        <c:gapWidth val="267"/>
        <c:overlap val="-43"/>
        <c:axId val="717279368"/>
        <c:axId val="717270512"/>
      </c:barChart>
      <c:catAx>
        <c:axId val="717279368"/>
        <c:scaling>
          <c:orientation val="minMax"/>
        </c:scaling>
        <c:delete val="0"/>
        <c:axPos val="b"/>
        <c:majorGridlines>
          <c:spPr>
            <a:ln w="9525" cap="flat" cmpd="sng" algn="ctr">
              <a:solidFill>
                <a:schemeClr val="dk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197" b="0" i="0" u="none" strike="noStrike" kern="1200" cap="none" spc="0" normalizeH="0" baseline="0">
                <a:solidFill>
                  <a:schemeClr val="dk1">
                    <a:lumMod val="65000"/>
                    <a:lumOff val="35000"/>
                  </a:schemeClr>
                </a:solidFill>
                <a:latin typeface="+mn-lt"/>
                <a:ea typeface="+mn-ea"/>
                <a:cs typeface="+mn-cs"/>
              </a:defRPr>
            </a:pPr>
            <a:endParaRPr lang="en-US"/>
          </a:p>
        </c:txPr>
        <c:crossAx val="717270512"/>
        <c:crosses val="autoZero"/>
        <c:auto val="1"/>
        <c:lblAlgn val="ctr"/>
        <c:lblOffset val="100"/>
        <c:noMultiLvlLbl val="0"/>
      </c:catAx>
      <c:valAx>
        <c:axId val="717270512"/>
        <c:scaling>
          <c:orientation val="minMax"/>
        </c:scaling>
        <c:delete val="0"/>
        <c:axPos val="l"/>
        <c:majorGridlines>
          <c:spPr>
            <a:ln w="9525" cap="flat" cmpd="sng" algn="ctr">
              <a:solidFill>
                <a:schemeClr val="dk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dk1">
                    <a:lumMod val="65000"/>
                    <a:lumOff val="35000"/>
                  </a:schemeClr>
                </a:solidFill>
                <a:latin typeface="+mn-lt"/>
                <a:ea typeface="+mn-ea"/>
                <a:cs typeface="+mn-cs"/>
              </a:defRPr>
            </a:pPr>
            <a:endParaRPr lang="en-US"/>
          </a:p>
        </c:txPr>
        <c:crossAx val="717279368"/>
        <c:crosses val="autoZero"/>
        <c:crossBetween val="between"/>
      </c:valAx>
      <c:spPr>
        <a:pattFill prst="ltDnDiag">
          <a:fgClr>
            <a:schemeClr val="dk1">
              <a:lumMod val="15000"/>
              <a:lumOff val="85000"/>
            </a:schemeClr>
          </a:fgClr>
          <a:bgClr>
            <a:schemeClr val="lt1"/>
          </a:bgClr>
        </a:patt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dk1">
                  <a:lumMod val="65000"/>
                  <a:lumOff val="35000"/>
                </a:schemeClr>
              </a:solidFill>
              <a:latin typeface="+mn-lt"/>
              <a:ea typeface="+mn-ea"/>
              <a:cs typeface="+mn-cs"/>
            </a:defRPr>
          </a:pPr>
          <a:endParaRPr lang="en-US"/>
        </a:p>
      </c:txPr>
    </c:legend>
    <c:plotVisOnly val="1"/>
    <c:dispBlanksAs val="zero"/>
    <c:extLst>
      <c:ext xmlns:c16r3="http://schemas.microsoft.com/office/drawing/2017/03/chart" uri="{56B9EC1D-385E-4148-901F-78D8002777C0}">
        <c16r3:dataDisplayOptions16>
          <c16r3:dispNaAsBlank val="1"/>
        </c16r3:dataDisplayOptions16>
      </c:ext>
    </c:extLst>
    <c:showDLblsOverMax val="0"/>
  </c:chart>
  <c:spPr>
    <a:solidFill>
      <a:schemeClr val="lt1"/>
    </a:solidFill>
    <a:ln w="9525" cap="flat" cmpd="sng" algn="ctr">
      <a:solidFill>
        <a:schemeClr val="dk1">
          <a:lumMod val="15000"/>
          <a:lumOff val="85000"/>
        </a:schemeClr>
      </a:solidFill>
      <a:round/>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view3D>
      <c:rotX val="15"/>
      <c:rotY val="2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line3DChart>
        <c:grouping val="standard"/>
        <c:varyColors val="0"/>
        <c:ser>
          <c:idx val="0"/>
          <c:order val="0"/>
          <c:tx>
            <c:strRef>
              <c:f>Sheet1!$B$1</c:f>
              <c:strCache>
                <c:ptCount val="1"/>
                <c:pt idx="0">
                  <c:v>Series 1</c:v>
                </c:pt>
              </c:strCache>
            </c:strRef>
          </c:tx>
          <c:spPr>
            <a:solidFill>
              <a:schemeClr val="accent6"/>
            </a:solidFill>
            <a:ln>
              <a:noFill/>
            </a:ln>
            <a:effectLst/>
            <a:sp3d/>
          </c:spPr>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smooth val="0"/>
          <c:extLst>
            <c:ext xmlns:c16="http://schemas.microsoft.com/office/drawing/2014/chart" uri="{C3380CC4-5D6E-409C-BE32-E72D297353CC}">
              <c16:uniqueId val="{00000000-8F91-4BBF-8413-4FFFBDFA12D1}"/>
            </c:ext>
          </c:extLst>
        </c:ser>
        <c:ser>
          <c:idx val="1"/>
          <c:order val="1"/>
          <c:tx>
            <c:strRef>
              <c:f>Sheet1!$C$1</c:f>
              <c:strCache>
                <c:ptCount val="1"/>
                <c:pt idx="0">
                  <c:v>Series 2</c:v>
                </c:pt>
              </c:strCache>
            </c:strRef>
          </c:tx>
          <c:spPr>
            <a:solidFill>
              <a:schemeClr val="tx1"/>
            </a:solidFill>
            <a:ln>
              <a:noFill/>
            </a:ln>
            <a:effectLst/>
            <a:sp3d/>
          </c:spPr>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smooth val="0"/>
          <c:extLst>
            <c:ext xmlns:c16="http://schemas.microsoft.com/office/drawing/2014/chart" uri="{C3380CC4-5D6E-409C-BE32-E72D297353CC}">
              <c16:uniqueId val="{00000001-8F91-4BBF-8413-4FFFBDFA12D1}"/>
            </c:ext>
          </c:extLst>
        </c:ser>
        <c:ser>
          <c:idx val="2"/>
          <c:order val="2"/>
          <c:tx>
            <c:strRef>
              <c:f>Sheet1!$D$1</c:f>
              <c:strCache>
                <c:ptCount val="1"/>
                <c:pt idx="0">
                  <c:v>Series 3</c:v>
                </c:pt>
              </c:strCache>
            </c:strRef>
          </c:tx>
          <c:spPr>
            <a:solidFill>
              <a:schemeClr val="bg1">
                <a:lumMod val="75000"/>
              </a:schemeClr>
            </a:solidFill>
            <a:ln>
              <a:noFill/>
            </a:ln>
            <a:effectLst/>
            <a:sp3d/>
          </c:spPr>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smooth val="0"/>
          <c:extLst>
            <c:ext xmlns:c16="http://schemas.microsoft.com/office/drawing/2014/chart" uri="{C3380CC4-5D6E-409C-BE32-E72D297353CC}">
              <c16:uniqueId val="{00000002-8F91-4BBF-8413-4FFFBDFA12D1}"/>
            </c:ext>
          </c:extLst>
        </c:ser>
        <c:dLbls>
          <c:showLegendKey val="0"/>
          <c:showVal val="0"/>
          <c:showCatName val="0"/>
          <c:showSerName val="0"/>
          <c:showPercent val="0"/>
          <c:showBubbleSize val="0"/>
        </c:dLbls>
        <c:axId val="565953392"/>
        <c:axId val="565958968"/>
        <c:axId val="277241240"/>
      </c:line3DChart>
      <c:catAx>
        <c:axId val="56595339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565958968"/>
        <c:crosses val="autoZero"/>
        <c:auto val="1"/>
        <c:lblAlgn val="ctr"/>
        <c:lblOffset val="100"/>
        <c:noMultiLvlLbl val="0"/>
      </c:catAx>
      <c:valAx>
        <c:axId val="56595896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565953392"/>
        <c:crosses val="autoZero"/>
        <c:crossBetween val="between"/>
      </c:valAx>
      <c:serAx>
        <c:axId val="277241240"/>
        <c:scaling>
          <c:orientation val="minMax"/>
        </c:scaling>
        <c:delete val="0"/>
        <c:axPos val="b"/>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565958968"/>
      </c:ser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89">
  <cs:axisTitle>
    <cs:lnRef idx="0"/>
    <cs:fillRef idx="0"/>
    <cs:effectRef idx="0"/>
    <cs:fontRef idx="minor">
      <a:schemeClr val="tx1">
        <a:lumMod val="65000"/>
        <a:lumOff val="35000"/>
      </a:schemeClr>
    </cs:fontRef>
    <cs:defRPr sz="1197"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cs:chartArea>
  <cs:dataLabel>
    <cs:lnRef idx="0"/>
    <cs:fillRef idx="0"/>
    <cs:effectRef idx="0"/>
    <cs:fontRef idx="minor">
      <a:schemeClr val="tx1">
        <a:lumMod val="75000"/>
        <a:lumOff val="25000"/>
      </a:schemeClr>
    </cs:fontRef>
    <cs:defRPr sz="1197"/>
  </cs:dataLabel>
  <cs:dataLabelCallout>
    <cs:lnRef idx="0"/>
    <cs:fillRef idx="0"/>
    <cs:effectRef idx="0"/>
    <cs:fontRef idx="minor">
      <a:schemeClr val="lt1">
        <a:lumMod val="65000"/>
        <a:lumOff val="35000"/>
      </a:schemeClr>
    </cs:fontRef>
    <cs:spPr>
      <a:solidFill>
        <a:schemeClr val="dk1">
          <a:lumMod val="15000"/>
          <a:lumOff val="85000"/>
        </a:schemeClr>
      </a:solidFill>
    </cs:spPr>
    <cs:defRPr sz="1197"/>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lumMod val="60000"/>
        </a:schemeClr>
      </a:solidFill>
    </cs:spPr>
  </cs:dataPointMarker>
  <cs:dataPointMarkerLayout symbol="circle" size="8"/>
  <cs:dataPointWireframe>
    <cs:lnRef idx="0">
      <cs:styleClr val="auto"/>
    </cs:lnRef>
    <cs:fillRef idx="0"/>
    <cs:effectRef idx="0"/>
    <cs:fontRef idx="minor">
      <a:schemeClr val="dk1"/>
    </cs:fontRef>
    <cs:spPr>
      <a:ln w="2857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cs:dataTable>
  <cs:downBar>
    <cs:lnRef idx="0"/>
    <cs:fillRef idx="0"/>
    <cs:effectRef idx="0"/>
    <cs:fontRef idx="minor">
      <a:schemeClr val="dk1"/>
    </cs:fontRef>
    <cs:spPr>
      <a:solidFill>
        <a:schemeClr val="dk1">
          <a:lumMod val="65000"/>
          <a:lumOff val="35000"/>
        </a:schemeClr>
      </a:solidFill>
      <a:ln w="2857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25400" cap="flat" cmpd="sng" algn="ctr">
        <a:solidFill>
          <a:schemeClr val="tx1">
            <a:lumMod val="65000"/>
            <a:lumOff val="35000"/>
          </a:schemeClr>
        </a:solidFill>
        <a:round/>
      </a:ln>
    </cs:spPr>
  </cs:hiLoLine>
  <cs:leaderLine>
    <cs:lnRef idx="0"/>
    <cs:fillRef idx="0"/>
    <cs:effectRef idx="0"/>
    <cs:fontRef idx="minor">
      <a:schemeClr val="dk1"/>
    </cs:fontRef>
  </cs:leaderLine>
  <cs:legend>
    <cs:lnRef idx="0"/>
    <cs:fillRef idx="0"/>
    <cs:effectRef idx="0"/>
    <cs:fontRef idx="minor">
      <a:schemeClr val="tx1">
        <a:lumMod val="65000"/>
        <a:lumOff val="35000"/>
      </a:schemeClr>
    </cs:fontRef>
    <cs:defRPr sz="1197"/>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seriesAxis>
  <cs:seriesLine>
    <cs:lnRef idx="0"/>
    <cs:fillRef idx="0"/>
    <cs:effectRef idx="0"/>
    <cs:fontRef idx="minor">
      <a:schemeClr val="dk1"/>
    </cs:fontRef>
    <cs:spPr>
      <a:ln w="9525" cap="flat">
        <a:solidFill>
          <a:srgbClr val="D9D9D9"/>
        </a:solidFill>
        <a:round/>
      </a:ln>
    </cs:spPr>
  </cs:seriesLine>
  <cs:title>
    <cs:lnRef idx="0"/>
    <cs:fillRef idx="0"/>
    <cs:effectRef idx="0"/>
    <cs:fontRef idx="major">
      <a:schemeClr val="tx1">
        <a:lumMod val="65000"/>
        <a:lumOff val="35000"/>
      </a:schemeClr>
    </cs:fontRef>
    <cs:defRPr sz="220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cs:trendlineLabel>
  <cs:upBar>
    <cs:lnRef idx="0"/>
    <cs:fillRef idx="0"/>
    <cs:effectRef idx="0"/>
    <cs:fontRef idx="minor">
      <a:schemeClr val="dk1"/>
    </cs:fontRef>
    <cs:spPr>
      <a:solidFill>
        <a:schemeClr val="lt1"/>
      </a:solidFill>
      <a:ln w="28575">
        <a:solidFill>
          <a:schemeClr val="tx1">
            <a:lumMod val="50000"/>
            <a:lumOff val="50000"/>
          </a:schemeClr>
        </a:solidFill>
      </a:ln>
    </cs:spPr>
  </cs:upBar>
  <cs:valueAxis>
    <cs:lnRef idx="0"/>
    <cs:fillRef idx="0"/>
    <cs:effectRef idx="0"/>
    <cs:fontRef idx="minor">
      <a:schemeClr val="tx1">
        <a:lumMod val="65000"/>
        <a:lumOff val="35000"/>
      </a:schemeClr>
    </cs:fontRef>
    <cs:defRPr sz="1197"/>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08">
  <cs:axisTitle>
    <cs:lnRef idx="0"/>
    <cs:fillRef idx="0"/>
    <cs:effectRef idx="0"/>
    <cs:fontRef idx="minor">
      <a:schemeClr val="dk1">
        <a:lumMod val="65000"/>
        <a:lumOff val="35000"/>
      </a:schemeClr>
    </cs:fontRef>
    <cs:defRPr sz="1197" b="1" kern="1200"/>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197" kern="1200" cap="none" spc="0" normalizeH="0" baseline="0"/>
  </cs:categoryAxis>
  <cs:chartArea>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1197" kern="1200"/>
  </cs:chartArea>
  <cs:dataLabel>
    <cs:lnRef idx="0"/>
    <cs:fillRef idx="0"/>
    <cs:effectRef idx="0"/>
    <cs:fontRef idx="minor">
      <a:schemeClr val="dk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lt1"/>
      </a:solidFill>
      <a:ln w="15875">
        <a:solidFill>
          <a:schemeClr val="ph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064"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50000"/>
            <a:lumOff val="50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50000"/>
            <a:lumOff val="50000"/>
          </a:schemeClr>
        </a:solidFill>
        <a:round/>
      </a:ln>
    </cs:spPr>
  </cs:errorBar>
  <cs:floor>
    <cs:lnRef idx="0"/>
    <cs:fillRef idx="0"/>
    <cs:effectRef idx="0"/>
    <cs:fontRef idx="minor">
      <a:schemeClr val="dk1"/>
    </cs:fontRef>
    <cs:spPr>
      <a:pattFill prst="ltDnDiag">
        <a:fgClr>
          <a:schemeClr val="dk1">
            <a:lumMod val="15000"/>
            <a:lumOff val="85000"/>
          </a:schemeClr>
        </a:fgClr>
        <a:bgClr>
          <a:schemeClr val="lt1"/>
        </a:bgClr>
      </a:pattFill>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35000"/>
            <a:lumOff val="65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defRPr sz="1197" kern="1200"/>
  </cs:legend>
  <cs:plotArea>
    <cs:lnRef idx="0"/>
    <cs:fillRef idx="0"/>
    <cs:effectRef idx="0"/>
    <cs:fontRef idx="minor">
      <a:schemeClr val="dk1"/>
    </cs:fontRef>
    <cs:spPr>
      <a:pattFill prst="ltDnDiag">
        <a:fgClr>
          <a:schemeClr val="dk1">
            <a:lumMod val="15000"/>
            <a:lumOff val="85000"/>
          </a:schemeClr>
        </a:fgClr>
        <a:bgClr>
          <a:schemeClr val="lt1"/>
        </a:bgClr>
      </a:pattFill>
    </cs:spPr>
  </cs:plotArea>
  <cs:plotArea3D>
    <cs:lnRef idx="0"/>
    <cs:fillRef idx="0"/>
    <cs:effectRef idx="0"/>
    <cs:fontRef idx="minor">
      <a:schemeClr val="dk1"/>
    </cs:fontRef>
    <cs:spPr>
      <a:solidFill>
        <a:schemeClr val="lt1"/>
      </a:solidFill>
    </cs:spPr>
  </cs:plotArea3D>
  <cs:seriesAxis>
    <cs:lnRef idx="0"/>
    <cs:fillRef idx="0"/>
    <cs:effectRef idx="0"/>
    <cs:fontRef idx="minor">
      <a:schemeClr val="dk1">
        <a:lumMod val="65000"/>
        <a:lumOff val="35000"/>
      </a:schemeClr>
    </cs:fontRef>
    <cs:defRPr sz="1197"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ajor">
      <a:schemeClr val="dk1">
        <a:lumMod val="50000"/>
        <a:lumOff val="50000"/>
      </a:schemeClr>
    </cs:fontRef>
    <cs:defRPr sz="2128" b="1" kern="1200" cap="none" spc="0" normalizeH="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cap="flat" cmpd="sng" algn="ctr">
        <a:solidFill>
          <a:schemeClr val="dk1">
            <a:lumMod val="50000"/>
            <a:lumOff val="50000"/>
          </a:schemeClr>
        </a:solidFill>
        <a:round/>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spPr>
      <a:pattFill prst="ltDnDiag">
        <a:fgClr>
          <a:schemeClr val="dk1">
            <a:lumMod val="15000"/>
            <a:lumOff val="85000"/>
          </a:schemeClr>
        </a:fgClr>
        <a:bgClr>
          <a:schemeClr val="lt1"/>
        </a:bgClr>
      </a:pattFill>
    </cs:spPr>
  </cs:wall>
</cs:chartStyle>
</file>

<file path=ppt/charts/style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99D2CE1B-0954-4D33-AB5F-A7C719F844C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D573FD09-A43D-4FFC-B6D0-0547FD8F508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B5AFE0E-6A1C-4885-B63C-2DFDC6AB1C79}" type="datetimeFigureOut">
              <a:rPr lang="en-US" smtClean="0"/>
              <a:t>11/30/2019</a:t>
            </a:fld>
            <a:endParaRPr lang="en-US"/>
          </a:p>
        </p:txBody>
      </p:sp>
      <p:sp>
        <p:nvSpPr>
          <p:cNvPr id="4" name="Footer Placeholder 3">
            <a:extLst>
              <a:ext uri="{FF2B5EF4-FFF2-40B4-BE49-F238E27FC236}">
                <a16:creationId xmlns:a16="http://schemas.microsoft.com/office/drawing/2014/main" id="{57CF5188-4104-49A0-8942-88B48485365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8D68E2C-942E-45D8-A73F-D445E117874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AEA61BB-20CE-4FD0-BD5C-E0532AC8E298}" type="slidenum">
              <a:rPr lang="en-US" smtClean="0"/>
              <a:t>‹#›</a:t>
            </a:fld>
            <a:endParaRPr lang="en-US"/>
          </a:p>
        </p:txBody>
      </p:sp>
    </p:spTree>
    <p:extLst>
      <p:ext uri="{BB962C8B-B14F-4D97-AF65-F5344CB8AC3E}">
        <p14:creationId xmlns:p14="http://schemas.microsoft.com/office/powerpoint/2010/main" val="169045690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D4EA084-1755-244B-AA1B-DD1CDE75AFEE}" type="datetimeFigureOut">
              <a:rPr lang="en-US" smtClean="0"/>
              <a:t>11/30/2019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3581F7C-1D07-BA46-A5B5-F41F280D9362}" type="slidenum">
              <a:rPr lang="en-US" smtClean="0"/>
              <a:t>‹#›</a:t>
            </a:fld>
            <a:endParaRPr lang="en-US"/>
          </a:p>
        </p:txBody>
      </p:sp>
    </p:spTree>
    <p:extLst>
      <p:ext uri="{BB962C8B-B14F-4D97-AF65-F5344CB8AC3E}">
        <p14:creationId xmlns:p14="http://schemas.microsoft.com/office/powerpoint/2010/main" val="10400938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Genera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8ECB4D-BD78-4876-A320-98CB78C08573}"/>
              </a:ext>
            </a:extLst>
          </p:cNvPr>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_Full 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B4619BDB-6B3D-4B25-8199-8ABC246BD93E}"/>
              </a:ext>
            </a:extLst>
          </p:cNvPr>
          <p:cNvSpPr>
            <a:spLocks noGrp="1"/>
          </p:cNvSpPr>
          <p:nvPr>
            <p:ph type="pic" sz="quarter" idx="11"/>
          </p:nvPr>
        </p:nvSpPr>
        <p:spPr>
          <a:xfrm>
            <a:off x="1785004" y="1435139"/>
            <a:ext cx="3738530" cy="3987722"/>
          </a:xfrm>
          <a:custGeom>
            <a:avLst/>
            <a:gdLst>
              <a:gd name="connsiteX0" fmla="*/ 2755887 w 3738530"/>
              <a:gd name="connsiteY0" fmla="*/ 2022436 h 3987722"/>
              <a:gd name="connsiteX1" fmla="*/ 3738530 w 3738530"/>
              <a:gd name="connsiteY1" fmla="*/ 3005079 h 3987722"/>
              <a:gd name="connsiteX2" fmla="*/ 2755887 w 3738530"/>
              <a:gd name="connsiteY2" fmla="*/ 3987722 h 3987722"/>
              <a:gd name="connsiteX3" fmla="*/ 1773244 w 3738530"/>
              <a:gd name="connsiteY3" fmla="*/ 3005079 h 3987722"/>
              <a:gd name="connsiteX4" fmla="*/ 2755887 w 3738530"/>
              <a:gd name="connsiteY4" fmla="*/ 2022436 h 3987722"/>
              <a:gd name="connsiteX5" fmla="*/ 982643 w 3738530"/>
              <a:gd name="connsiteY5" fmla="*/ 1011217 h 3987722"/>
              <a:gd name="connsiteX6" fmla="*/ 1965286 w 3738530"/>
              <a:gd name="connsiteY6" fmla="*/ 1993860 h 3987722"/>
              <a:gd name="connsiteX7" fmla="*/ 982643 w 3738530"/>
              <a:gd name="connsiteY7" fmla="*/ 2976503 h 3987722"/>
              <a:gd name="connsiteX8" fmla="*/ 0 w 3738530"/>
              <a:gd name="connsiteY8" fmla="*/ 1993860 h 3987722"/>
              <a:gd name="connsiteX9" fmla="*/ 982643 w 3738530"/>
              <a:gd name="connsiteY9" fmla="*/ 1011217 h 3987722"/>
              <a:gd name="connsiteX10" fmla="*/ 2755887 w 3738530"/>
              <a:gd name="connsiteY10" fmla="*/ 0 h 3987722"/>
              <a:gd name="connsiteX11" fmla="*/ 3738530 w 3738530"/>
              <a:gd name="connsiteY11" fmla="*/ 982643 h 3987722"/>
              <a:gd name="connsiteX12" fmla="*/ 2755887 w 3738530"/>
              <a:gd name="connsiteY12" fmla="*/ 1965286 h 3987722"/>
              <a:gd name="connsiteX13" fmla="*/ 1773244 w 3738530"/>
              <a:gd name="connsiteY13" fmla="*/ 982643 h 3987722"/>
              <a:gd name="connsiteX14" fmla="*/ 2755887 w 3738530"/>
              <a:gd name="connsiteY14" fmla="*/ 0 h 3987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738530" h="3987722">
                <a:moveTo>
                  <a:pt x="2755887" y="2022436"/>
                </a:moveTo>
                <a:cubicBezTo>
                  <a:pt x="3298586" y="2022436"/>
                  <a:pt x="3738530" y="2462380"/>
                  <a:pt x="3738530" y="3005079"/>
                </a:cubicBezTo>
                <a:cubicBezTo>
                  <a:pt x="3738530" y="3547778"/>
                  <a:pt x="3298586" y="3987722"/>
                  <a:pt x="2755887" y="3987722"/>
                </a:cubicBezTo>
                <a:cubicBezTo>
                  <a:pt x="2213188" y="3987722"/>
                  <a:pt x="1773244" y="3547778"/>
                  <a:pt x="1773244" y="3005079"/>
                </a:cubicBezTo>
                <a:cubicBezTo>
                  <a:pt x="1773244" y="2462380"/>
                  <a:pt x="2213188" y="2022436"/>
                  <a:pt x="2755887" y="2022436"/>
                </a:cubicBezTo>
                <a:close/>
                <a:moveTo>
                  <a:pt x="982643" y="1011217"/>
                </a:moveTo>
                <a:cubicBezTo>
                  <a:pt x="1525342" y="1011217"/>
                  <a:pt x="1965286" y="1451161"/>
                  <a:pt x="1965286" y="1993860"/>
                </a:cubicBezTo>
                <a:cubicBezTo>
                  <a:pt x="1965286" y="2536559"/>
                  <a:pt x="1525342" y="2976503"/>
                  <a:pt x="982643" y="2976503"/>
                </a:cubicBezTo>
                <a:cubicBezTo>
                  <a:pt x="439944" y="2976503"/>
                  <a:pt x="0" y="2536559"/>
                  <a:pt x="0" y="1993860"/>
                </a:cubicBezTo>
                <a:cubicBezTo>
                  <a:pt x="0" y="1451161"/>
                  <a:pt x="439944" y="1011217"/>
                  <a:pt x="982643" y="1011217"/>
                </a:cubicBezTo>
                <a:close/>
                <a:moveTo>
                  <a:pt x="2755887" y="0"/>
                </a:moveTo>
                <a:cubicBezTo>
                  <a:pt x="3298586" y="0"/>
                  <a:pt x="3738530" y="439944"/>
                  <a:pt x="3738530" y="982643"/>
                </a:cubicBezTo>
                <a:cubicBezTo>
                  <a:pt x="3738530" y="1525342"/>
                  <a:pt x="3298586" y="1965286"/>
                  <a:pt x="2755887" y="1965286"/>
                </a:cubicBezTo>
                <a:cubicBezTo>
                  <a:pt x="2213188" y="1965286"/>
                  <a:pt x="1773244" y="1525342"/>
                  <a:pt x="1773244" y="982643"/>
                </a:cubicBezTo>
                <a:cubicBezTo>
                  <a:pt x="1773244" y="439944"/>
                  <a:pt x="2213188" y="0"/>
                  <a:pt x="2755887" y="0"/>
                </a:cubicBez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32051075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7_Full Image">
    <p:spTree>
      <p:nvGrpSpPr>
        <p:cNvPr id="1" name=""/>
        <p:cNvGrpSpPr/>
        <p:nvPr/>
      </p:nvGrpSpPr>
      <p:grpSpPr>
        <a:xfrm>
          <a:off x="0" y="0"/>
          <a:ext cx="0" cy="0"/>
          <a:chOff x="0" y="0"/>
          <a:chExt cx="0" cy="0"/>
        </a:xfrm>
      </p:grpSpPr>
      <p:sp>
        <p:nvSpPr>
          <p:cNvPr id="8" name="Freeform: Shape 7">
            <a:extLst>
              <a:ext uri="{FF2B5EF4-FFF2-40B4-BE49-F238E27FC236}">
                <a16:creationId xmlns:a16="http://schemas.microsoft.com/office/drawing/2014/main" id="{9100EE94-B497-44E1-9704-F8702ED1AC9F}"/>
              </a:ext>
            </a:extLst>
          </p:cNvPr>
          <p:cNvSpPr>
            <a:spLocks noGrp="1"/>
          </p:cNvSpPr>
          <p:nvPr>
            <p:ph type="pic" sz="quarter" idx="12"/>
          </p:nvPr>
        </p:nvSpPr>
        <p:spPr>
          <a:xfrm>
            <a:off x="8135934" y="2538611"/>
            <a:ext cx="3164114" cy="3011927"/>
          </a:xfrm>
          <a:custGeom>
            <a:avLst/>
            <a:gdLst>
              <a:gd name="connsiteX0" fmla="*/ 0 w 3164114"/>
              <a:gd name="connsiteY0" fmla="*/ 0 h 3011927"/>
              <a:gd name="connsiteX1" fmla="*/ 3164114 w 3164114"/>
              <a:gd name="connsiteY1" fmla="*/ 0 h 3011927"/>
              <a:gd name="connsiteX2" fmla="*/ 3164114 w 3164114"/>
              <a:gd name="connsiteY2" fmla="*/ 3011927 h 3011927"/>
              <a:gd name="connsiteX3" fmla="*/ 0 w 3164114"/>
              <a:gd name="connsiteY3" fmla="*/ 3011927 h 3011927"/>
            </a:gdLst>
            <a:ahLst/>
            <a:cxnLst>
              <a:cxn ang="0">
                <a:pos x="connsiteX0" y="connsiteY0"/>
              </a:cxn>
              <a:cxn ang="0">
                <a:pos x="connsiteX1" y="connsiteY1"/>
              </a:cxn>
              <a:cxn ang="0">
                <a:pos x="connsiteX2" y="connsiteY2"/>
              </a:cxn>
              <a:cxn ang="0">
                <a:pos x="connsiteX3" y="connsiteY3"/>
              </a:cxn>
            </a:cxnLst>
            <a:rect l="l" t="t" r="r" b="b"/>
            <a:pathLst>
              <a:path w="3164114" h="3011927">
                <a:moveTo>
                  <a:pt x="0" y="0"/>
                </a:moveTo>
                <a:lnTo>
                  <a:pt x="3164114" y="0"/>
                </a:lnTo>
                <a:lnTo>
                  <a:pt x="3164114" y="3011927"/>
                </a:lnTo>
                <a:lnTo>
                  <a:pt x="0" y="3011927"/>
                </a:lnTo>
                <a:close/>
              </a:path>
            </a:pathLst>
          </a:custGeom>
        </p:spPr>
        <p:txBody>
          <a:bodyPr wrap="square" anchor="ctr">
            <a:noAutofit/>
          </a:bodyPr>
          <a:lstStyle/>
          <a:p>
            <a:endParaRPr lang="en-US" dirty="0"/>
          </a:p>
        </p:txBody>
      </p:sp>
      <p:sp>
        <p:nvSpPr>
          <p:cNvPr id="6" name="Freeform: Shape 5">
            <a:extLst>
              <a:ext uri="{FF2B5EF4-FFF2-40B4-BE49-F238E27FC236}">
                <a16:creationId xmlns:a16="http://schemas.microsoft.com/office/drawing/2014/main" id="{D2D5B09C-1947-430B-8B23-56DB31C71033}"/>
              </a:ext>
            </a:extLst>
          </p:cNvPr>
          <p:cNvSpPr>
            <a:spLocks noGrp="1"/>
          </p:cNvSpPr>
          <p:nvPr>
            <p:ph type="pic" sz="quarter" idx="11"/>
          </p:nvPr>
        </p:nvSpPr>
        <p:spPr>
          <a:xfrm>
            <a:off x="4871135" y="2538612"/>
            <a:ext cx="3164114" cy="3011927"/>
          </a:xfrm>
          <a:custGeom>
            <a:avLst/>
            <a:gdLst>
              <a:gd name="connsiteX0" fmla="*/ 0 w 3164114"/>
              <a:gd name="connsiteY0" fmla="*/ 0 h 3011927"/>
              <a:gd name="connsiteX1" fmla="*/ 3164114 w 3164114"/>
              <a:gd name="connsiteY1" fmla="*/ 0 h 3011927"/>
              <a:gd name="connsiteX2" fmla="*/ 3164114 w 3164114"/>
              <a:gd name="connsiteY2" fmla="*/ 3011927 h 3011927"/>
              <a:gd name="connsiteX3" fmla="*/ 0 w 3164114"/>
              <a:gd name="connsiteY3" fmla="*/ 3011927 h 3011927"/>
            </a:gdLst>
            <a:ahLst/>
            <a:cxnLst>
              <a:cxn ang="0">
                <a:pos x="connsiteX0" y="connsiteY0"/>
              </a:cxn>
              <a:cxn ang="0">
                <a:pos x="connsiteX1" y="connsiteY1"/>
              </a:cxn>
              <a:cxn ang="0">
                <a:pos x="connsiteX2" y="connsiteY2"/>
              </a:cxn>
              <a:cxn ang="0">
                <a:pos x="connsiteX3" y="connsiteY3"/>
              </a:cxn>
            </a:cxnLst>
            <a:rect l="l" t="t" r="r" b="b"/>
            <a:pathLst>
              <a:path w="3164114" h="3011927">
                <a:moveTo>
                  <a:pt x="0" y="0"/>
                </a:moveTo>
                <a:lnTo>
                  <a:pt x="3164114" y="0"/>
                </a:lnTo>
                <a:lnTo>
                  <a:pt x="3164114" y="3011927"/>
                </a:lnTo>
                <a:lnTo>
                  <a:pt x="0" y="3011927"/>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35074287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9_Full Imag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4D756E0B-A896-4400-B5DC-73B1BE7D6693}"/>
              </a:ext>
            </a:extLst>
          </p:cNvPr>
          <p:cNvSpPr>
            <a:spLocks noGrp="1"/>
          </p:cNvSpPr>
          <p:nvPr>
            <p:ph type="pic" sz="quarter" idx="18"/>
          </p:nvPr>
        </p:nvSpPr>
        <p:spPr>
          <a:xfrm>
            <a:off x="9207696" y="2501900"/>
            <a:ext cx="2984304" cy="3164604"/>
          </a:xfrm>
          <a:custGeom>
            <a:avLst/>
            <a:gdLst>
              <a:gd name="connsiteX0" fmla="*/ 0 w 2984304"/>
              <a:gd name="connsiteY0" fmla="*/ 0 h 3164604"/>
              <a:gd name="connsiteX1" fmla="*/ 2984304 w 2984304"/>
              <a:gd name="connsiteY1" fmla="*/ 0 h 3164604"/>
              <a:gd name="connsiteX2" fmla="*/ 2984304 w 2984304"/>
              <a:gd name="connsiteY2" fmla="*/ 3164604 h 3164604"/>
              <a:gd name="connsiteX3" fmla="*/ 0 w 2984304"/>
              <a:gd name="connsiteY3" fmla="*/ 3164604 h 3164604"/>
            </a:gdLst>
            <a:ahLst/>
            <a:cxnLst>
              <a:cxn ang="0">
                <a:pos x="connsiteX0" y="connsiteY0"/>
              </a:cxn>
              <a:cxn ang="0">
                <a:pos x="connsiteX1" y="connsiteY1"/>
              </a:cxn>
              <a:cxn ang="0">
                <a:pos x="connsiteX2" y="connsiteY2"/>
              </a:cxn>
              <a:cxn ang="0">
                <a:pos x="connsiteX3" y="connsiteY3"/>
              </a:cxn>
            </a:cxnLst>
            <a:rect l="l" t="t" r="r" b="b"/>
            <a:pathLst>
              <a:path w="2984304" h="3164604">
                <a:moveTo>
                  <a:pt x="0" y="0"/>
                </a:moveTo>
                <a:lnTo>
                  <a:pt x="2984304" y="0"/>
                </a:lnTo>
                <a:lnTo>
                  <a:pt x="2984304" y="3164604"/>
                </a:lnTo>
                <a:lnTo>
                  <a:pt x="0" y="3164604"/>
                </a:lnTo>
                <a:close/>
              </a:path>
            </a:pathLst>
          </a:custGeom>
        </p:spPr>
      </p:sp>
      <p:sp>
        <p:nvSpPr>
          <p:cNvPr id="6" name="Picture Placeholder 5">
            <a:extLst>
              <a:ext uri="{FF2B5EF4-FFF2-40B4-BE49-F238E27FC236}">
                <a16:creationId xmlns:a16="http://schemas.microsoft.com/office/drawing/2014/main" id="{1A57D178-7A7F-455E-8FC0-1DDDB323E64D}"/>
              </a:ext>
            </a:extLst>
          </p:cNvPr>
          <p:cNvSpPr>
            <a:spLocks noGrp="1"/>
          </p:cNvSpPr>
          <p:nvPr>
            <p:ph type="pic" sz="quarter" idx="17"/>
          </p:nvPr>
        </p:nvSpPr>
        <p:spPr>
          <a:xfrm>
            <a:off x="6019997" y="0"/>
            <a:ext cx="3098603" cy="3136899"/>
          </a:xfrm>
          <a:custGeom>
            <a:avLst/>
            <a:gdLst>
              <a:gd name="connsiteX0" fmla="*/ 0 w 3098603"/>
              <a:gd name="connsiteY0" fmla="*/ 0 h 3136899"/>
              <a:gd name="connsiteX1" fmla="*/ 3098603 w 3098603"/>
              <a:gd name="connsiteY1" fmla="*/ 0 h 3136899"/>
              <a:gd name="connsiteX2" fmla="*/ 3098603 w 3098603"/>
              <a:gd name="connsiteY2" fmla="*/ 3136899 h 3136899"/>
              <a:gd name="connsiteX3" fmla="*/ 0 w 3098603"/>
              <a:gd name="connsiteY3" fmla="*/ 3136899 h 3136899"/>
            </a:gdLst>
            <a:ahLst/>
            <a:cxnLst>
              <a:cxn ang="0">
                <a:pos x="connsiteX0" y="connsiteY0"/>
              </a:cxn>
              <a:cxn ang="0">
                <a:pos x="connsiteX1" y="connsiteY1"/>
              </a:cxn>
              <a:cxn ang="0">
                <a:pos x="connsiteX2" y="connsiteY2"/>
              </a:cxn>
              <a:cxn ang="0">
                <a:pos x="connsiteX3" y="connsiteY3"/>
              </a:cxn>
            </a:cxnLst>
            <a:rect l="l" t="t" r="r" b="b"/>
            <a:pathLst>
              <a:path w="3098603" h="3136899">
                <a:moveTo>
                  <a:pt x="0" y="0"/>
                </a:moveTo>
                <a:lnTo>
                  <a:pt x="3098603" y="0"/>
                </a:lnTo>
                <a:lnTo>
                  <a:pt x="3098603" y="3136899"/>
                </a:lnTo>
                <a:lnTo>
                  <a:pt x="0" y="3136899"/>
                </a:lnTo>
                <a:close/>
              </a:path>
            </a:pathLst>
          </a:custGeom>
        </p:spPr>
      </p:sp>
    </p:spTree>
    <p:extLst>
      <p:ext uri="{BB962C8B-B14F-4D97-AF65-F5344CB8AC3E}">
        <p14:creationId xmlns:p14="http://schemas.microsoft.com/office/powerpoint/2010/main" val="34275401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8_Full Image">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E42EF0FE-1D59-4612-A629-C26FDBB04F9E}"/>
              </a:ext>
            </a:extLst>
          </p:cNvPr>
          <p:cNvSpPr>
            <a:spLocks noGrp="1"/>
          </p:cNvSpPr>
          <p:nvPr>
            <p:ph type="pic" sz="quarter" idx="20"/>
          </p:nvPr>
        </p:nvSpPr>
        <p:spPr>
          <a:xfrm>
            <a:off x="5057853" y="2578100"/>
            <a:ext cx="1955800" cy="1955800"/>
          </a:xfrm>
          <a:custGeom>
            <a:avLst/>
            <a:gdLst>
              <a:gd name="connsiteX0" fmla="*/ 0 w 1712686"/>
              <a:gd name="connsiteY0" fmla="*/ 0 h 1712686"/>
              <a:gd name="connsiteX1" fmla="*/ 1712686 w 1712686"/>
              <a:gd name="connsiteY1" fmla="*/ 0 h 1712686"/>
              <a:gd name="connsiteX2" fmla="*/ 1712686 w 1712686"/>
              <a:gd name="connsiteY2" fmla="*/ 1712686 h 1712686"/>
              <a:gd name="connsiteX3" fmla="*/ 0 w 1712686"/>
              <a:gd name="connsiteY3" fmla="*/ 1712686 h 1712686"/>
            </a:gdLst>
            <a:ahLst/>
            <a:cxnLst>
              <a:cxn ang="0">
                <a:pos x="connsiteX0" y="connsiteY0"/>
              </a:cxn>
              <a:cxn ang="0">
                <a:pos x="connsiteX1" y="connsiteY1"/>
              </a:cxn>
              <a:cxn ang="0">
                <a:pos x="connsiteX2" y="connsiteY2"/>
              </a:cxn>
              <a:cxn ang="0">
                <a:pos x="connsiteX3" y="connsiteY3"/>
              </a:cxn>
            </a:cxnLst>
            <a:rect l="l" t="t" r="r" b="b"/>
            <a:pathLst>
              <a:path w="1712686" h="1712686">
                <a:moveTo>
                  <a:pt x="0" y="0"/>
                </a:moveTo>
                <a:lnTo>
                  <a:pt x="1712686" y="0"/>
                </a:lnTo>
                <a:lnTo>
                  <a:pt x="1712686" y="1712686"/>
                </a:lnTo>
                <a:lnTo>
                  <a:pt x="0" y="1712686"/>
                </a:lnTo>
                <a:close/>
              </a:path>
            </a:pathLst>
          </a:custGeom>
        </p:spPr>
      </p:sp>
      <p:sp>
        <p:nvSpPr>
          <p:cNvPr id="4" name="Picture Placeholder 14">
            <a:extLst>
              <a:ext uri="{FF2B5EF4-FFF2-40B4-BE49-F238E27FC236}">
                <a16:creationId xmlns:a16="http://schemas.microsoft.com/office/drawing/2014/main" id="{A15800C7-D678-4F05-9024-BDA903FD0D52}"/>
              </a:ext>
            </a:extLst>
          </p:cNvPr>
          <p:cNvSpPr>
            <a:spLocks noGrp="1"/>
          </p:cNvSpPr>
          <p:nvPr>
            <p:ph type="pic" sz="quarter" idx="21"/>
          </p:nvPr>
        </p:nvSpPr>
        <p:spPr>
          <a:xfrm>
            <a:off x="8410653" y="2578100"/>
            <a:ext cx="1955800" cy="1955800"/>
          </a:xfrm>
          <a:custGeom>
            <a:avLst/>
            <a:gdLst>
              <a:gd name="connsiteX0" fmla="*/ 0 w 1712686"/>
              <a:gd name="connsiteY0" fmla="*/ 0 h 1712686"/>
              <a:gd name="connsiteX1" fmla="*/ 1712686 w 1712686"/>
              <a:gd name="connsiteY1" fmla="*/ 0 h 1712686"/>
              <a:gd name="connsiteX2" fmla="*/ 1712686 w 1712686"/>
              <a:gd name="connsiteY2" fmla="*/ 1712686 h 1712686"/>
              <a:gd name="connsiteX3" fmla="*/ 0 w 1712686"/>
              <a:gd name="connsiteY3" fmla="*/ 1712686 h 1712686"/>
            </a:gdLst>
            <a:ahLst/>
            <a:cxnLst>
              <a:cxn ang="0">
                <a:pos x="connsiteX0" y="connsiteY0"/>
              </a:cxn>
              <a:cxn ang="0">
                <a:pos x="connsiteX1" y="connsiteY1"/>
              </a:cxn>
              <a:cxn ang="0">
                <a:pos x="connsiteX2" y="connsiteY2"/>
              </a:cxn>
              <a:cxn ang="0">
                <a:pos x="connsiteX3" y="connsiteY3"/>
              </a:cxn>
            </a:cxnLst>
            <a:rect l="l" t="t" r="r" b="b"/>
            <a:pathLst>
              <a:path w="1712686" h="1712686">
                <a:moveTo>
                  <a:pt x="0" y="0"/>
                </a:moveTo>
                <a:lnTo>
                  <a:pt x="1712686" y="0"/>
                </a:lnTo>
                <a:lnTo>
                  <a:pt x="1712686" y="1712686"/>
                </a:lnTo>
                <a:lnTo>
                  <a:pt x="0" y="1712686"/>
                </a:lnTo>
                <a:close/>
              </a:path>
            </a:pathLst>
          </a:custGeom>
        </p:spPr>
      </p:sp>
      <p:sp>
        <p:nvSpPr>
          <p:cNvPr id="6" name="Picture Placeholder 12">
            <a:extLst>
              <a:ext uri="{FF2B5EF4-FFF2-40B4-BE49-F238E27FC236}">
                <a16:creationId xmlns:a16="http://schemas.microsoft.com/office/drawing/2014/main" id="{8917D713-E50D-4286-BE74-F0BF7A5AAB77}"/>
              </a:ext>
            </a:extLst>
          </p:cNvPr>
          <p:cNvSpPr>
            <a:spLocks noGrp="1"/>
          </p:cNvSpPr>
          <p:nvPr>
            <p:ph type="pic" sz="quarter" idx="17"/>
          </p:nvPr>
        </p:nvSpPr>
        <p:spPr>
          <a:xfrm>
            <a:off x="1705053" y="2578100"/>
            <a:ext cx="1955800" cy="1955800"/>
          </a:xfrm>
          <a:custGeom>
            <a:avLst/>
            <a:gdLst>
              <a:gd name="connsiteX0" fmla="*/ 0 w 1712686"/>
              <a:gd name="connsiteY0" fmla="*/ 0 h 1712686"/>
              <a:gd name="connsiteX1" fmla="*/ 1712686 w 1712686"/>
              <a:gd name="connsiteY1" fmla="*/ 0 h 1712686"/>
              <a:gd name="connsiteX2" fmla="*/ 1712686 w 1712686"/>
              <a:gd name="connsiteY2" fmla="*/ 1712686 h 1712686"/>
              <a:gd name="connsiteX3" fmla="*/ 0 w 1712686"/>
              <a:gd name="connsiteY3" fmla="*/ 1712686 h 1712686"/>
            </a:gdLst>
            <a:ahLst/>
            <a:cxnLst>
              <a:cxn ang="0">
                <a:pos x="connsiteX0" y="connsiteY0"/>
              </a:cxn>
              <a:cxn ang="0">
                <a:pos x="connsiteX1" y="connsiteY1"/>
              </a:cxn>
              <a:cxn ang="0">
                <a:pos x="connsiteX2" y="connsiteY2"/>
              </a:cxn>
              <a:cxn ang="0">
                <a:pos x="connsiteX3" y="connsiteY3"/>
              </a:cxn>
            </a:cxnLst>
            <a:rect l="l" t="t" r="r" b="b"/>
            <a:pathLst>
              <a:path w="1712686" h="1712686">
                <a:moveTo>
                  <a:pt x="0" y="0"/>
                </a:moveTo>
                <a:lnTo>
                  <a:pt x="1712686" y="0"/>
                </a:lnTo>
                <a:lnTo>
                  <a:pt x="1712686" y="1712686"/>
                </a:lnTo>
                <a:lnTo>
                  <a:pt x="0" y="1712686"/>
                </a:lnTo>
                <a:close/>
              </a:path>
            </a:pathLst>
          </a:custGeom>
        </p:spPr>
      </p:sp>
    </p:spTree>
    <p:extLst>
      <p:ext uri="{BB962C8B-B14F-4D97-AF65-F5344CB8AC3E}">
        <p14:creationId xmlns:p14="http://schemas.microsoft.com/office/powerpoint/2010/main" val="23856831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4_Full Image">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A3FA49E2-35ED-4723-B426-3F67D3C72089}"/>
              </a:ext>
            </a:extLst>
          </p:cNvPr>
          <p:cNvSpPr>
            <a:spLocks noGrp="1"/>
          </p:cNvSpPr>
          <p:nvPr>
            <p:ph type="pic" sz="quarter" idx="13"/>
          </p:nvPr>
        </p:nvSpPr>
        <p:spPr>
          <a:xfrm>
            <a:off x="377373" y="326572"/>
            <a:ext cx="5457368" cy="6212114"/>
          </a:xfrm>
          <a:custGeom>
            <a:avLst/>
            <a:gdLst>
              <a:gd name="connsiteX0" fmla="*/ 0 w 5457368"/>
              <a:gd name="connsiteY0" fmla="*/ 0 h 6212114"/>
              <a:gd name="connsiteX1" fmla="*/ 5457368 w 5457368"/>
              <a:gd name="connsiteY1" fmla="*/ 0 h 6212114"/>
              <a:gd name="connsiteX2" fmla="*/ 5457368 w 5457368"/>
              <a:gd name="connsiteY2" fmla="*/ 6212114 h 6212114"/>
              <a:gd name="connsiteX3" fmla="*/ 0 w 5457368"/>
              <a:gd name="connsiteY3" fmla="*/ 6212114 h 6212114"/>
            </a:gdLst>
            <a:ahLst/>
            <a:cxnLst>
              <a:cxn ang="0">
                <a:pos x="connsiteX0" y="connsiteY0"/>
              </a:cxn>
              <a:cxn ang="0">
                <a:pos x="connsiteX1" y="connsiteY1"/>
              </a:cxn>
              <a:cxn ang="0">
                <a:pos x="connsiteX2" y="connsiteY2"/>
              </a:cxn>
              <a:cxn ang="0">
                <a:pos x="connsiteX3" y="connsiteY3"/>
              </a:cxn>
            </a:cxnLst>
            <a:rect l="l" t="t" r="r" b="b"/>
            <a:pathLst>
              <a:path w="5457368" h="6212114">
                <a:moveTo>
                  <a:pt x="0" y="0"/>
                </a:moveTo>
                <a:lnTo>
                  <a:pt x="5457368" y="0"/>
                </a:lnTo>
                <a:lnTo>
                  <a:pt x="5457368" y="6212114"/>
                </a:lnTo>
                <a:lnTo>
                  <a:pt x="0" y="6212114"/>
                </a:lnTo>
                <a:close/>
              </a:path>
            </a:pathLst>
          </a:custGeom>
        </p:spPr>
        <p:txBody>
          <a:bodyPr wrap="square" anchor="ctr">
            <a:noAutofit/>
          </a:bodyPr>
          <a:lstStyle/>
          <a:p>
            <a:endParaRPr lang="en-US" dirty="0"/>
          </a:p>
        </p:txBody>
      </p:sp>
      <p:sp>
        <p:nvSpPr>
          <p:cNvPr id="8" name="Freeform: Shape 7">
            <a:extLst>
              <a:ext uri="{FF2B5EF4-FFF2-40B4-BE49-F238E27FC236}">
                <a16:creationId xmlns:a16="http://schemas.microsoft.com/office/drawing/2014/main" id="{8CDD1C5F-EBBF-4DA9-B5AF-A9BA5EEE5D5F}"/>
              </a:ext>
            </a:extLst>
          </p:cNvPr>
          <p:cNvSpPr>
            <a:spLocks noGrp="1"/>
          </p:cNvSpPr>
          <p:nvPr>
            <p:ph type="pic" sz="quarter" idx="14"/>
          </p:nvPr>
        </p:nvSpPr>
        <p:spPr>
          <a:xfrm>
            <a:off x="6110515" y="322943"/>
            <a:ext cx="5704113" cy="6212114"/>
          </a:xfrm>
          <a:custGeom>
            <a:avLst/>
            <a:gdLst>
              <a:gd name="connsiteX0" fmla="*/ 0 w 5704113"/>
              <a:gd name="connsiteY0" fmla="*/ 0 h 6212114"/>
              <a:gd name="connsiteX1" fmla="*/ 5704113 w 5704113"/>
              <a:gd name="connsiteY1" fmla="*/ 0 h 6212114"/>
              <a:gd name="connsiteX2" fmla="*/ 5704113 w 5704113"/>
              <a:gd name="connsiteY2" fmla="*/ 6212114 h 6212114"/>
              <a:gd name="connsiteX3" fmla="*/ 0 w 5704113"/>
              <a:gd name="connsiteY3" fmla="*/ 6212114 h 6212114"/>
            </a:gdLst>
            <a:ahLst/>
            <a:cxnLst>
              <a:cxn ang="0">
                <a:pos x="connsiteX0" y="connsiteY0"/>
              </a:cxn>
              <a:cxn ang="0">
                <a:pos x="connsiteX1" y="connsiteY1"/>
              </a:cxn>
              <a:cxn ang="0">
                <a:pos x="connsiteX2" y="connsiteY2"/>
              </a:cxn>
              <a:cxn ang="0">
                <a:pos x="connsiteX3" y="connsiteY3"/>
              </a:cxn>
            </a:cxnLst>
            <a:rect l="l" t="t" r="r" b="b"/>
            <a:pathLst>
              <a:path w="5704113" h="6212114">
                <a:moveTo>
                  <a:pt x="0" y="0"/>
                </a:moveTo>
                <a:lnTo>
                  <a:pt x="5704113" y="0"/>
                </a:lnTo>
                <a:lnTo>
                  <a:pt x="5704113" y="6212114"/>
                </a:lnTo>
                <a:lnTo>
                  <a:pt x="0" y="6212114"/>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209489070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5_Full Imag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931569E1-59DC-4C7A-946E-0D494B521284}"/>
              </a:ext>
            </a:extLst>
          </p:cNvPr>
          <p:cNvSpPr>
            <a:spLocks noGrp="1"/>
          </p:cNvSpPr>
          <p:nvPr>
            <p:ph type="pic" sz="quarter" idx="13"/>
          </p:nvPr>
        </p:nvSpPr>
        <p:spPr>
          <a:xfrm>
            <a:off x="4119109" y="906465"/>
            <a:ext cx="3049224" cy="5045070"/>
          </a:xfrm>
          <a:custGeom>
            <a:avLst/>
            <a:gdLst>
              <a:gd name="connsiteX0" fmla="*/ 0 w 3049224"/>
              <a:gd name="connsiteY0" fmla="*/ 0 h 5045070"/>
              <a:gd name="connsiteX1" fmla="*/ 3049224 w 3049224"/>
              <a:gd name="connsiteY1" fmla="*/ 0 h 5045070"/>
              <a:gd name="connsiteX2" fmla="*/ 3049224 w 3049224"/>
              <a:gd name="connsiteY2" fmla="*/ 5045070 h 5045070"/>
              <a:gd name="connsiteX3" fmla="*/ 0 w 3049224"/>
              <a:gd name="connsiteY3" fmla="*/ 5045070 h 5045070"/>
            </a:gdLst>
            <a:ahLst/>
            <a:cxnLst>
              <a:cxn ang="0">
                <a:pos x="connsiteX0" y="connsiteY0"/>
              </a:cxn>
              <a:cxn ang="0">
                <a:pos x="connsiteX1" y="connsiteY1"/>
              </a:cxn>
              <a:cxn ang="0">
                <a:pos x="connsiteX2" y="connsiteY2"/>
              </a:cxn>
              <a:cxn ang="0">
                <a:pos x="connsiteX3" y="connsiteY3"/>
              </a:cxn>
            </a:cxnLst>
            <a:rect l="l" t="t" r="r" b="b"/>
            <a:pathLst>
              <a:path w="3049224" h="5045070">
                <a:moveTo>
                  <a:pt x="0" y="0"/>
                </a:moveTo>
                <a:lnTo>
                  <a:pt x="3049224" y="0"/>
                </a:lnTo>
                <a:lnTo>
                  <a:pt x="3049224" y="5045070"/>
                </a:lnTo>
                <a:lnTo>
                  <a:pt x="0" y="5045070"/>
                </a:lnTo>
                <a:close/>
              </a:path>
            </a:pathLst>
          </a:custGeom>
        </p:spPr>
        <p:txBody>
          <a:bodyPr wrap="square" anchor="ctr">
            <a:noAutofit/>
          </a:bodyPr>
          <a:lstStyle/>
          <a:p>
            <a:endParaRPr lang="en-US" dirty="0"/>
          </a:p>
        </p:txBody>
      </p:sp>
      <p:sp>
        <p:nvSpPr>
          <p:cNvPr id="9" name="Picture Placeholder 8">
            <a:extLst>
              <a:ext uri="{FF2B5EF4-FFF2-40B4-BE49-F238E27FC236}">
                <a16:creationId xmlns:a16="http://schemas.microsoft.com/office/drawing/2014/main" id="{3AEAAA21-AF44-49DC-8AF0-7F7750075EFC}"/>
              </a:ext>
            </a:extLst>
          </p:cNvPr>
          <p:cNvSpPr>
            <a:spLocks noGrp="1"/>
          </p:cNvSpPr>
          <p:nvPr>
            <p:ph type="pic" sz="quarter" idx="10"/>
          </p:nvPr>
        </p:nvSpPr>
        <p:spPr>
          <a:xfrm>
            <a:off x="906464" y="906465"/>
            <a:ext cx="3049224" cy="5045070"/>
          </a:xfrm>
          <a:custGeom>
            <a:avLst/>
            <a:gdLst>
              <a:gd name="connsiteX0" fmla="*/ 0 w 3049224"/>
              <a:gd name="connsiteY0" fmla="*/ 0 h 5045070"/>
              <a:gd name="connsiteX1" fmla="*/ 3049224 w 3049224"/>
              <a:gd name="connsiteY1" fmla="*/ 0 h 5045070"/>
              <a:gd name="connsiteX2" fmla="*/ 3049224 w 3049224"/>
              <a:gd name="connsiteY2" fmla="*/ 5045070 h 5045070"/>
              <a:gd name="connsiteX3" fmla="*/ 0 w 3049224"/>
              <a:gd name="connsiteY3" fmla="*/ 5045070 h 5045070"/>
            </a:gdLst>
            <a:ahLst/>
            <a:cxnLst>
              <a:cxn ang="0">
                <a:pos x="connsiteX0" y="connsiteY0"/>
              </a:cxn>
              <a:cxn ang="0">
                <a:pos x="connsiteX1" y="connsiteY1"/>
              </a:cxn>
              <a:cxn ang="0">
                <a:pos x="connsiteX2" y="connsiteY2"/>
              </a:cxn>
              <a:cxn ang="0">
                <a:pos x="connsiteX3" y="connsiteY3"/>
              </a:cxn>
            </a:cxnLst>
            <a:rect l="l" t="t" r="r" b="b"/>
            <a:pathLst>
              <a:path w="3049224" h="5045070">
                <a:moveTo>
                  <a:pt x="0" y="0"/>
                </a:moveTo>
                <a:lnTo>
                  <a:pt x="3049224" y="0"/>
                </a:lnTo>
                <a:lnTo>
                  <a:pt x="3049224" y="5045070"/>
                </a:lnTo>
                <a:lnTo>
                  <a:pt x="0" y="504507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404154189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6_Full Image">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FCD53177-957D-430A-9694-C0C689CABA48}"/>
              </a:ext>
            </a:extLst>
          </p:cNvPr>
          <p:cNvSpPr>
            <a:spLocks noGrp="1"/>
          </p:cNvSpPr>
          <p:nvPr>
            <p:ph type="pic" sz="quarter" idx="13"/>
          </p:nvPr>
        </p:nvSpPr>
        <p:spPr>
          <a:xfrm>
            <a:off x="0" y="0"/>
            <a:ext cx="6456892" cy="6858000"/>
          </a:xfrm>
          <a:custGeom>
            <a:avLst/>
            <a:gdLst>
              <a:gd name="connsiteX0" fmla="*/ 0 w 6456892"/>
              <a:gd name="connsiteY0" fmla="*/ 0 h 6858000"/>
              <a:gd name="connsiteX1" fmla="*/ 6456892 w 6456892"/>
              <a:gd name="connsiteY1" fmla="*/ 0 h 6858000"/>
              <a:gd name="connsiteX2" fmla="*/ 6456892 w 6456892"/>
              <a:gd name="connsiteY2" fmla="*/ 6858000 h 6858000"/>
              <a:gd name="connsiteX3" fmla="*/ 0 w 645689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456892" h="6858000">
                <a:moveTo>
                  <a:pt x="0" y="0"/>
                </a:moveTo>
                <a:lnTo>
                  <a:pt x="6456892" y="0"/>
                </a:lnTo>
                <a:lnTo>
                  <a:pt x="6456892" y="6858000"/>
                </a:lnTo>
                <a:lnTo>
                  <a:pt x="0" y="68580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401524070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7_Full Image">
    <p:spTree>
      <p:nvGrpSpPr>
        <p:cNvPr id="1" name=""/>
        <p:cNvGrpSpPr/>
        <p:nvPr/>
      </p:nvGrpSpPr>
      <p:grpSpPr>
        <a:xfrm>
          <a:off x="0" y="0"/>
          <a:ext cx="0" cy="0"/>
          <a:chOff x="0" y="0"/>
          <a:chExt cx="0" cy="0"/>
        </a:xfrm>
      </p:grpSpPr>
      <p:sp>
        <p:nvSpPr>
          <p:cNvPr id="8" name="Freeform: Shape 7">
            <a:extLst>
              <a:ext uri="{FF2B5EF4-FFF2-40B4-BE49-F238E27FC236}">
                <a16:creationId xmlns:a16="http://schemas.microsoft.com/office/drawing/2014/main" id="{F689E6AB-440D-4B6B-B8DF-B46DC4F6F8F5}"/>
              </a:ext>
            </a:extLst>
          </p:cNvPr>
          <p:cNvSpPr>
            <a:spLocks noGrp="1"/>
          </p:cNvSpPr>
          <p:nvPr>
            <p:ph type="pic" sz="quarter" idx="14"/>
          </p:nvPr>
        </p:nvSpPr>
        <p:spPr>
          <a:xfrm>
            <a:off x="964214" y="2799300"/>
            <a:ext cx="3195114" cy="3157067"/>
          </a:xfrm>
          <a:custGeom>
            <a:avLst/>
            <a:gdLst>
              <a:gd name="connsiteX0" fmla="*/ 0 w 3195114"/>
              <a:gd name="connsiteY0" fmla="*/ 0 h 3157067"/>
              <a:gd name="connsiteX1" fmla="*/ 3195114 w 3195114"/>
              <a:gd name="connsiteY1" fmla="*/ 0 h 3157067"/>
              <a:gd name="connsiteX2" fmla="*/ 3195114 w 3195114"/>
              <a:gd name="connsiteY2" fmla="*/ 3157067 h 3157067"/>
              <a:gd name="connsiteX3" fmla="*/ 0 w 3195114"/>
              <a:gd name="connsiteY3" fmla="*/ 3157067 h 3157067"/>
            </a:gdLst>
            <a:ahLst/>
            <a:cxnLst>
              <a:cxn ang="0">
                <a:pos x="connsiteX0" y="connsiteY0"/>
              </a:cxn>
              <a:cxn ang="0">
                <a:pos x="connsiteX1" y="connsiteY1"/>
              </a:cxn>
              <a:cxn ang="0">
                <a:pos x="connsiteX2" y="connsiteY2"/>
              </a:cxn>
              <a:cxn ang="0">
                <a:pos x="connsiteX3" y="connsiteY3"/>
              </a:cxn>
            </a:cxnLst>
            <a:rect l="l" t="t" r="r" b="b"/>
            <a:pathLst>
              <a:path w="3195114" h="3157067">
                <a:moveTo>
                  <a:pt x="0" y="0"/>
                </a:moveTo>
                <a:lnTo>
                  <a:pt x="3195114" y="0"/>
                </a:lnTo>
                <a:lnTo>
                  <a:pt x="3195114" y="3157067"/>
                </a:lnTo>
                <a:lnTo>
                  <a:pt x="0" y="3157067"/>
                </a:lnTo>
                <a:close/>
              </a:path>
            </a:pathLst>
          </a:custGeom>
        </p:spPr>
        <p:txBody>
          <a:bodyPr wrap="square" anchor="ctr">
            <a:noAutofit/>
          </a:bodyPr>
          <a:lstStyle/>
          <a:p>
            <a:endParaRPr lang="en-US" dirty="0"/>
          </a:p>
        </p:txBody>
      </p:sp>
      <p:sp>
        <p:nvSpPr>
          <p:cNvPr id="9" name="Freeform: Shape 8">
            <a:extLst>
              <a:ext uri="{FF2B5EF4-FFF2-40B4-BE49-F238E27FC236}">
                <a16:creationId xmlns:a16="http://schemas.microsoft.com/office/drawing/2014/main" id="{FF505267-3B90-434A-B52B-350408D032E8}"/>
              </a:ext>
            </a:extLst>
          </p:cNvPr>
          <p:cNvSpPr>
            <a:spLocks noGrp="1"/>
          </p:cNvSpPr>
          <p:nvPr>
            <p:ph type="pic" sz="quarter" idx="16"/>
          </p:nvPr>
        </p:nvSpPr>
        <p:spPr>
          <a:xfrm>
            <a:off x="5453728" y="901633"/>
            <a:ext cx="5774058" cy="2369922"/>
          </a:xfrm>
          <a:custGeom>
            <a:avLst/>
            <a:gdLst>
              <a:gd name="connsiteX0" fmla="*/ 0 w 5774058"/>
              <a:gd name="connsiteY0" fmla="*/ 0 h 2369922"/>
              <a:gd name="connsiteX1" fmla="*/ 5774058 w 5774058"/>
              <a:gd name="connsiteY1" fmla="*/ 0 h 2369922"/>
              <a:gd name="connsiteX2" fmla="*/ 5774058 w 5774058"/>
              <a:gd name="connsiteY2" fmla="*/ 2369922 h 2369922"/>
              <a:gd name="connsiteX3" fmla="*/ 0 w 5774058"/>
              <a:gd name="connsiteY3" fmla="*/ 2369922 h 2369922"/>
            </a:gdLst>
            <a:ahLst/>
            <a:cxnLst>
              <a:cxn ang="0">
                <a:pos x="connsiteX0" y="connsiteY0"/>
              </a:cxn>
              <a:cxn ang="0">
                <a:pos x="connsiteX1" y="connsiteY1"/>
              </a:cxn>
              <a:cxn ang="0">
                <a:pos x="connsiteX2" y="connsiteY2"/>
              </a:cxn>
              <a:cxn ang="0">
                <a:pos x="connsiteX3" y="connsiteY3"/>
              </a:cxn>
            </a:cxnLst>
            <a:rect l="l" t="t" r="r" b="b"/>
            <a:pathLst>
              <a:path w="5774058" h="2369922">
                <a:moveTo>
                  <a:pt x="0" y="0"/>
                </a:moveTo>
                <a:lnTo>
                  <a:pt x="5774058" y="0"/>
                </a:lnTo>
                <a:lnTo>
                  <a:pt x="5774058" y="2369922"/>
                </a:lnTo>
                <a:lnTo>
                  <a:pt x="0" y="2369922"/>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63651851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3_Full 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34140AF5-8F32-4D50-9E5D-F887F7E1C9AD}"/>
              </a:ext>
            </a:extLst>
          </p:cNvPr>
          <p:cNvSpPr>
            <a:spLocks noGrp="1"/>
          </p:cNvSpPr>
          <p:nvPr>
            <p:ph type="pic" sz="quarter" idx="10"/>
          </p:nvPr>
        </p:nvSpPr>
        <p:spPr>
          <a:xfrm>
            <a:off x="6095999" y="3428999"/>
            <a:ext cx="5267325" cy="2600325"/>
          </a:xfrm>
          <a:custGeom>
            <a:avLst/>
            <a:gdLst>
              <a:gd name="connsiteX0" fmla="*/ 0 w 5267325"/>
              <a:gd name="connsiteY0" fmla="*/ 0 h 2600325"/>
              <a:gd name="connsiteX1" fmla="*/ 5267325 w 5267325"/>
              <a:gd name="connsiteY1" fmla="*/ 0 h 2600325"/>
              <a:gd name="connsiteX2" fmla="*/ 5267325 w 5267325"/>
              <a:gd name="connsiteY2" fmla="*/ 2600325 h 2600325"/>
              <a:gd name="connsiteX3" fmla="*/ 0 w 5267325"/>
              <a:gd name="connsiteY3" fmla="*/ 2600325 h 2600325"/>
            </a:gdLst>
            <a:ahLst/>
            <a:cxnLst>
              <a:cxn ang="0">
                <a:pos x="connsiteX0" y="connsiteY0"/>
              </a:cxn>
              <a:cxn ang="0">
                <a:pos x="connsiteX1" y="connsiteY1"/>
              </a:cxn>
              <a:cxn ang="0">
                <a:pos x="connsiteX2" y="connsiteY2"/>
              </a:cxn>
              <a:cxn ang="0">
                <a:pos x="connsiteX3" y="connsiteY3"/>
              </a:cxn>
            </a:cxnLst>
            <a:rect l="l" t="t" r="r" b="b"/>
            <a:pathLst>
              <a:path w="5267325" h="2600325">
                <a:moveTo>
                  <a:pt x="0" y="0"/>
                </a:moveTo>
                <a:lnTo>
                  <a:pt x="5267325" y="0"/>
                </a:lnTo>
                <a:lnTo>
                  <a:pt x="5267325" y="2600325"/>
                </a:lnTo>
                <a:lnTo>
                  <a:pt x="0" y="2600325"/>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114823041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8_Full 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34140AF5-8F32-4D50-9E5D-F887F7E1C9AD}"/>
              </a:ext>
            </a:extLst>
          </p:cNvPr>
          <p:cNvSpPr>
            <a:spLocks noGrp="1"/>
          </p:cNvSpPr>
          <p:nvPr>
            <p:ph type="pic" sz="quarter" idx="10"/>
          </p:nvPr>
        </p:nvSpPr>
        <p:spPr>
          <a:xfrm>
            <a:off x="828676" y="2933700"/>
            <a:ext cx="4124324" cy="3095624"/>
          </a:xfrm>
          <a:custGeom>
            <a:avLst/>
            <a:gdLst>
              <a:gd name="connsiteX0" fmla="*/ 0 w 5267325"/>
              <a:gd name="connsiteY0" fmla="*/ 0 h 2600325"/>
              <a:gd name="connsiteX1" fmla="*/ 5267325 w 5267325"/>
              <a:gd name="connsiteY1" fmla="*/ 0 h 2600325"/>
              <a:gd name="connsiteX2" fmla="*/ 5267325 w 5267325"/>
              <a:gd name="connsiteY2" fmla="*/ 2600325 h 2600325"/>
              <a:gd name="connsiteX3" fmla="*/ 0 w 5267325"/>
              <a:gd name="connsiteY3" fmla="*/ 2600325 h 2600325"/>
            </a:gdLst>
            <a:ahLst/>
            <a:cxnLst>
              <a:cxn ang="0">
                <a:pos x="connsiteX0" y="connsiteY0"/>
              </a:cxn>
              <a:cxn ang="0">
                <a:pos x="connsiteX1" y="connsiteY1"/>
              </a:cxn>
              <a:cxn ang="0">
                <a:pos x="connsiteX2" y="connsiteY2"/>
              </a:cxn>
              <a:cxn ang="0">
                <a:pos x="connsiteX3" y="connsiteY3"/>
              </a:cxn>
            </a:cxnLst>
            <a:rect l="l" t="t" r="r" b="b"/>
            <a:pathLst>
              <a:path w="5267325" h="2600325">
                <a:moveTo>
                  <a:pt x="0" y="0"/>
                </a:moveTo>
                <a:lnTo>
                  <a:pt x="5267325" y="0"/>
                </a:lnTo>
                <a:lnTo>
                  <a:pt x="5267325" y="2600325"/>
                </a:lnTo>
                <a:lnTo>
                  <a:pt x="0" y="2600325"/>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37917039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Full Image">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3BC6C47F-AFEF-43DB-8C3E-B94190879DAF}"/>
              </a:ext>
            </a:extLst>
          </p:cNvPr>
          <p:cNvSpPr>
            <a:spLocks noGrp="1"/>
          </p:cNvSpPr>
          <p:nvPr>
            <p:ph type="pic" sz="quarter" idx="10"/>
          </p:nvPr>
        </p:nvSpPr>
        <p:spPr>
          <a:xfrm>
            <a:off x="2873045" y="894500"/>
            <a:ext cx="4200366" cy="3581400"/>
          </a:xfrm>
          <a:custGeom>
            <a:avLst/>
            <a:gdLst>
              <a:gd name="connsiteX0" fmla="*/ 0 w 4200366"/>
              <a:gd name="connsiteY0" fmla="*/ 0 h 3581400"/>
              <a:gd name="connsiteX1" fmla="*/ 4200366 w 4200366"/>
              <a:gd name="connsiteY1" fmla="*/ 0 h 3581400"/>
              <a:gd name="connsiteX2" fmla="*/ 4200366 w 4200366"/>
              <a:gd name="connsiteY2" fmla="*/ 3581400 h 3581400"/>
              <a:gd name="connsiteX3" fmla="*/ 0 w 4200366"/>
              <a:gd name="connsiteY3" fmla="*/ 3581400 h 3581400"/>
            </a:gdLst>
            <a:ahLst/>
            <a:cxnLst>
              <a:cxn ang="0">
                <a:pos x="connsiteX0" y="connsiteY0"/>
              </a:cxn>
              <a:cxn ang="0">
                <a:pos x="connsiteX1" y="connsiteY1"/>
              </a:cxn>
              <a:cxn ang="0">
                <a:pos x="connsiteX2" y="connsiteY2"/>
              </a:cxn>
              <a:cxn ang="0">
                <a:pos x="connsiteX3" y="connsiteY3"/>
              </a:cxn>
            </a:cxnLst>
            <a:rect l="l" t="t" r="r" b="b"/>
            <a:pathLst>
              <a:path w="4200366" h="3581400">
                <a:moveTo>
                  <a:pt x="0" y="0"/>
                </a:moveTo>
                <a:lnTo>
                  <a:pt x="4200366" y="0"/>
                </a:lnTo>
                <a:lnTo>
                  <a:pt x="4200366" y="3581400"/>
                </a:lnTo>
                <a:lnTo>
                  <a:pt x="0" y="35814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290014575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6_Full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984243A7-C7EA-4DAF-9E45-30FC5D1591D7}"/>
              </a:ext>
            </a:extLst>
          </p:cNvPr>
          <p:cNvSpPr>
            <a:spLocks noGrp="1"/>
          </p:cNvSpPr>
          <p:nvPr>
            <p:ph type="pic" sz="quarter" idx="10"/>
          </p:nvPr>
        </p:nvSpPr>
        <p:spPr>
          <a:xfrm>
            <a:off x="3530600" y="3429000"/>
            <a:ext cx="8661400" cy="3429000"/>
          </a:xfrm>
          <a:custGeom>
            <a:avLst/>
            <a:gdLst>
              <a:gd name="connsiteX0" fmla="*/ 0 w 8661400"/>
              <a:gd name="connsiteY0" fmla="*/ 0 h 3429000"/>
              <a:gd name="connsiteX1" fmla="*/ 8661400 w 8661400"/>
              <a:gd name="connsiteY1" fmla="*/ 0 h 3429000"/>
              <a:gd name="connsiteX2" fmla="*/ 8661400 w 8661400"/>
              <a:gd name="connsiteY2" fmla="*/ 3429000 h 3429000"/>
              <a:gd name="connsiteX3" fmla="*/ 0 w 8661400"/>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8661400" h="3429000">
                <a:moveTo>
                  <a:pt x="0" y="0"/>
                </a:moveTo>
                <a:lnTo>
                  <a:pt x="8661400" y="0"/>
                </a:lnTo>
                <a:lnTo>
                  <a:pt x="8661400" y="3429000"/>
                </a:lnTo>
                <a:lnTo>
                  <a:pt x="0" y="34290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134416648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3_Full Imag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1C75E0A9-0518-4BB9-B022-5E8B457135C5}"/>
              </a:ext>
            </a:extLst>
          </p:cNvPr>
          <p:cNvSpPr>
            <a:spLocks noGrp="1"/>
          </p:cNvSpPr>
          <p:nvPr>
            <p:ph type="pic" sz="quarter" idx="11"/>
          </p:nvPr>
        </p:nvSpPr>
        <p:spPr>
          <a:xfrm>
            <a:off x="685800" y="1362075"/>
            <a:ext cx="5733890" cy="3533775"/>
          </a:xfrm>
          <a:custGeom>
            <a:avLst/>
            <a:gdLst>
              <a:gd name="connsiteX0" fmla="*/ 0 w 5733890"/>
              <a:gd name="connsiteY0" fmla="*/ 0 h 3533775"/>
              <a:gd name="connsiteX1" fmla="*/ 5733890 w 5733890"/>
              <a:gd name="connsiteY1" fmla="*/ 0 h 3533775"/>
              <a:gd name="connsiteX2" fmla="*/ 5733890 w 5733890"/>
              <a:gd name="connsiteY2" fmla="*/ 3533775 h 3533775"/>
              <a:gd name="connsiteX3" fmla="*/ 0 w 5733890"/>
              <a:gd name="connsiteY3" fmla="*/ 3533775 h 3533775"/>
            </a:gdLst>
            <a:ahLst/>
            <a:cxnLst>
              <a:cxn ang="0">
                <a:pos x="connsiteX0" y="connsiteY0"/>
              </a:cxn>
              <a:cxn ang="0">
                <a:pos x="connsiteX1" y="connsiteY1"/>
              </a:cxn>
              <a:cxn ang="0">
                <a:pos x="connsiteX2" y="connsiteY2"/>
              </a:cxn>
              <a:cxn ang="0">
                <a:pos x="connsiteX3" y="connsiteY3"/>
              </a:cxn>
            </a:cxnLst>
            <a:rect l="l" t="t" r="r" b="b"/>
            <a:pathLst>
              <a:path w="5733890" h="3533775">
                <a:moveTo>
                  <a:pt x="0" y="0"/>
                </a:moveTo>
                <a:lnTo>
                  <a:pt x="5733890" y="0"/>
                </a:lnTo>
                <a:lnTo>
                  <a:pt x="5733890" y="3533775"/>
                </a:lnTo>
                <a:lnTo>
                  <a:pt x="0" y="3533775"/>
                </a:lnTo>
                <a:close/>
              </a:path>
            </a:pathLst>
          </a:custGeom>
        </p:spPr>
        <p:txBody>
          <a:bodyPr wrap="square" anchor="ctr">
            <a:noAutofit/>
          </a:bodyPr>
          <a:lstStyle/>
          <a:p>
            <a:endParaRPr lang="en-US" dirty="0"/>
          </a:p>
        </p:txBody>
      </p:sp>
      <p:sp>
        <p:nvSpPr>
          <p:cNvPr id="8" name="Picture Placeholder 7">
            <a:extLst>
              <a:ext uri="{FF2B5EF4-FFF2-40B4-BE49-F238E27FC236}">
                <a16:creationId xmlns:a16="http://schemas.microsoft.com/office/drawing/2014/main" id="{C4C9AD11-4239-455A-AF2E-01374B081C15}"/>
              </a:ext>
            </a:extLst>
          </p:cNvPr>
          <p:cNvSpPr>
            <a:spLocks noGrp="1"/>
          </p:cNvSpPr>
          <p:nvPr>
            <p:ph type="pic" sz="quarter" idx="10"/>
          </p:nvPr>
        </p:nvSpPr>
        <p:spPr>
          <a:xfrm>
            <a:off x="6534150" y="3886201"/>
            <a:ext cx="4972050" cy="2285999"/>
          </a:xfrm>
          <a:custGeom>
            <a:avLst/>
            <a:gdLst>
              <a:gd name="connsiteX0" fmla="*/ 0 w 4972050"/>
              <a:gd name="connsiteY0" fmla="*/ 0 h 2285999"/>
              <a:gd name="connsiteX1" fmla="*/ 4972050 w 4972050"/>
              <a:gd name="connsiteY1" fmla="*/ 0 h 2285999"/>
              <a:gd name="connsiteX2" fmla="*/ 4972050 w 4972050"/>
              <a:gd name="connsiteY2" fmla="*/ 2285999 h 2285999"/>
              <a:gd name="connsiteX3" fmla="*/ 0 w 4972050"/>
              <a:gd name="connsiteY3" fmla="*/ 2285999 h 2285999"/>
            </a:gdLst>
            <a:ahLst/>
            <a:cxnLst>
              <a:cxn ang="0">
                <a:pos x="connsiteX0" y="connsiteY0"/>
              </a:cxn>
              <a:cxn ang="0">
                <a:pos x="connsiteX1" y="connsiteY1"/>
              </a:cxn>
              <a:cxn ang="0">
                <a:pos x="connsiteX2" y="connsiteY2"/>
              </a:cxn>
              <a:cxn ang="0">
                <a:pos x="connsiteX3" y="connsiteY3"/>
              </a:cxn>
            </a:cxnLst>
            <a:rect l="l" t="t" r="r" b="b"/>
            <a:pathLst>
              <a:path w="4972050" h="2285999">
                <a:moveTo>
                  <a:pt x="0" y="0"/>
                </a:moveTo>
                <a:lnTo>
                  <a:pt x="4972050" y="0"/>
                </a:lnTo>
                <a:lnTo>
                  <a:pt x="4972050" y="2285999"/>
                </a:lnTo>
                <a:lnTo>
                  <a:pt x="0" y="2285999"/>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24848991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4_Full 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0FAAC5BC-C76F-401C-951C-79CB7F0D5445}"/>
              </a:ext>
            </a:extLst>
          </p:cNvPr>
          <p:cNvSpPr>
            <a:spLocks noGrp="1"/>
          </p:cNvSpPr>
          <p:nvPr>
            <p:ph type="pic" sz="quarter" idx="10"/>
          </p:nvPr>
        </p:nvSpPr>
        <p:spPr>
          <a:xfrm>
            <a:off x="6096001" y="0"/>
            <a:ext cx="6096000" cy="6858000"/>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6000" h="6858000">
                <a:moveTo>
                  <a:pt x="0" y="0"/>
                </a:moveTo>
                <a:lnTo>
                  <a:pt x="6096000" y="0"/>
                </a:lnTo>
                <a:lnTo>
                  <a:pt x="6096000" y="6858000"/>
                </a:lnTo>
                <a:lnTo>
                  <a:pt x="0" y="68580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311268706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5_Full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B6F0206B-3A12-425D-AB25-8C5E6C0818AA}"/>
              </a:ext>
            </a:extLst>
          </p:cNvPr>
          <p:cNvSpPr>
            <a:spLocks noGrp="1"/>
          </p:cNvSpPr>
          <p:nvPr>
            <p:ph type="pic" sz="quarter" idx="10"/>
          </p:nvPr>
        </p:nvSpPr>
        <p:spPr>
          <a:xfrm>
            <a:off x="0" y="0"/>
            <a:ext cx="5219700" cy="6858000"/>
          </a:xfrm>
          <a:custGeom>
            <a:avLst/>
            <a:gdLst>
              <a:gd name="connsiteX0" fmla="*/ 0 w 5219700"/>
              <a:gd name="connsiteY0" fmla="*/ 0 h 6858000"/>
              <a:gd name="connsiteX1" fmla="*/ 5219700 w 5219700"/>
              <a:gd name="connsiteY1" fmla="*/ 0 h 6858000"/>
              <a:gd name="connsiteX2" fmla="*/ 5219700 w 5219700"/>
              <a:gd name="connsiteY2" fmla="*/ 6858000 h 6858000"/>
              <a:gd name="connsiteX3" fmla="*/ 0 w 52197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219700" h="6858000">
                <a:moveTo>
                  <a:pt x="0" y="0"/>
                </a:moveTo>
                <a:lnTo>
                  <a:pt x="5219700" y="0"/>
                </a:lnTo>
                <a:lnTo>
                  <a:pt x="5219700" y="6858000"/>
                </a:lnTo>
                <a:lnTo>
                  <a:pt x="0" y="68580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413555306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1_Full Image">
    <p:spTree>
      <p:nvGrpSpPr>
        <p:cNvPr id="1" name=""/>
        <p:cNvGrpSpPr/>
        <p:nvPr/>
      </p:nvGrpSpPr>
      <p:grpSpPr>
        <a:xfrm>
          <a:off x="0" y="0"/>
          <a:ext cx="0" cy="0"/>
          <a:chOff x="0" y="0"/>
          <a:chExt cx="0" cy="0"/>
        </a:xfrm>
      </p:grpSpPr>
      <p:sp>
        <p:nvSpPr>
          <p:cNvPr id="8" name="Picture Placeholder 11">
            <a:extLst>
              <a:ext uri="{FF2B5EF4-FFF2-40B4-BE49-F238E27FC236}">
                <a16:creationId xmlns:a16="http://schemas.microsoft.com/office/drawing/2014/main" id="{B4F8826D-E4A0-4DEE-89F5-3B104B271F61}"/>
              </a:ext>
            </a:extLst>
          </p:cNvPr>
          <p:cNvSpPr>
            <a:spLocks noGrp="1"/>
          </p:cNvSpPr>
          <p:nvPr>
            <p:ph type="pic" sz="quarter" idx="14"/>
          </p:nvPr>
        </p:nvSpPr>
        <p:spPr>
          <a:xfrm>
            <a:off x="4768850" y="1244600"/>
            <a:ext cx="2527300" cy="4368800"/>
          </a:xfrm>
          <a:custGeom>
            <a:avLst/>
            <a:gdLst>
              <a:gd name="connsiteX0" fmla="*/ 0 w 2527300"/>
              <a:gd name="connsiteY0" fmla="*/ 0 h 4368800"/>
              <a:gd name="connsiteX1" fmla="*/ 2527300 w 2527300"/>
              <a:gd name="connsiteY1" fmla="*/ 0 h 4368800"/>
              <a:gd name="connsiteX2" fmla="*/ 2527300 w 2527300"/>
              <a:gd name="connsiteY2" fmla="*/ 4368800 h 4368800"/>
              <a:gd name="connsiteX3" fmla="*/ 0 w 2527300"/>
              <a:gd name="connsiteY3" fmla="*/ 4368800 h 4368800"/>
            </a:gdLst>
            <a:ahLst/>
            <a:cxnLst>
              <a:cxn ang="0">
                <a:pos x="connsiteX0" y="connsiteY0"/>
              </a:cxn>
              <a:cxn ang="0">
                <a:pos x="connsiteX1" y="connsiteY1"/>
              </a:cxn>
              <a:cxn ang="0">
                <a:pos x="connsiteX2" y="connsiteY2"/>
              </a:cxn>
              <a:cxn ang="0">
                <a:pos x="connsiteX3" y="connsiteY3"/>
              </a:cxn>
            </a:cxnLst>
            <a:rect l="l" t="t" r="r" b="b"/>
            <a:pathLst>
              <a:path w="2527300" h="4368800">
                <a:moveTo>
                  <a:pt x="0" y="0"/>
                </a:moveTo>
                <a:lnTo>
                  <a:pt x="2527300" y="0"/>
                </a:lnTo>
                <a:lnTo>
                  <a:pt x="2527300" y="4368800"/>
                </a:lnTo>
                <a:lnTo>
                  <a:pt x="0" y="4368800"/>
                </a:lnTo>
                <a:close/>
              </a:path>
            </a:pathLst>
          </a:custGeom>
        </p:spPr>
        <p:txBody>
          <a:bodyPr wrap="square" anchor="ctr">
            <a:noAutofit/>
          </a:bodyPr>
          <a:lstStyle/>
          <a:p>
            <a:endParaRPr lang="en-US" dirty="0"/>
          </a:p>
        </p:txBody>
      </p:sp>
      <p:sp>
        <p:nvSpPr>
          <p:cNvPr id="9" name="Picture Placeholder 12">
            <a:extLst>
              <a:ext uri="{FF2B5EF4-FFF2-40B4-BE49-F238E27FC236}">
                <a16:creationId xmlns:a16="http://schemas.microsoft.com/office/drawing/2014/main" id="{67C78ACF-9F63-46FA-8DD1-5F3316355386}"/>
              </a:ext>
            </a:extLst>
          </p:cNvPr>
          <p:cNvSpPr>
            <a:spLocks noGrp="1"/>
          </p:cNvSpPr>
          <p:nvPr>
            <p:ph type="pic" sz="quarter" idx="15"/>
          </p:nvPr>
        </p:nvSpPr>
        <p:spPr>
          <a:xfrm>
            <a:off x="7524750" y="1244600"/>
            <a:ext cx="2527300" cy="4368800"/>
          </a:xfrm>
          <a:custGeom>
            <a:avLst/>
            <a:gdLst>
              <a:gd name="connsiteX0" fmla="*/ 0 w 2527300"/>
              <a:gd name="connsiteY0" fmla="*/ 0 h 4368800"/>
              <a:gd name="connsiteX1" fmla="*/ 2527300 w 2527300"/>
              <a:gd name="connsiteY1" fmla="*/ 0 h 4368800"/>
              <a:gd name="connsiteX2" fmla="*/ 2527300 w 2527300"/>
              <a:gd name="connsiteY2" fmla="*/ 4368800 h 4368800"/>
              <a:gd name="connsiteX3" fmla="*/ 0 w 2527300"/>
              <a:gd name="connsiteY3" fmla="*/ 4368800 h 4368800"/>
            </a:gdLst>
            <a:ahLst/>
            <a:cxnLst>
              <a:cxn ang="0">
                <a:pos x="connsiteX0" y="connsiteY0"/>
              </a:cxn>
              <a:cxn ang="0">
                <a:pos x="connsiteX1" y="connsiteY1"/>
              </a:cxn>
              <a:cxn ang="0">
                <a:pos x="connsiteX2" y="connsiteY2"/>
              </a:cxn>
              <a:cxn ang="0">
                <a:pos x="connsiteX3" y="connsiteY3"/>
              </a:cxn>
            </a:cxnLst>
            <a:rect l="l" t="t" r="r" b="b"/>
            <a:pathLst>
              <a:path w="2527300" h="4368800">
                <a:moveTo>
                  <a:pt x="0" y="0"/>
                </a:moveTo>
                <a:lnTo>
                  <a:pt x="2527300" y="0"/>
                </a:lnTo>
                <a:lnTo>
                  <a:pt x="2527300" y="4368800"/>
                </a:lnTo>
                <a:lnTo>
                  <a:pt x="0" y="4368800"/>
                </a:lnTo>
                <a:close/>
              </a:path>
            </a:pathLst>
          </a:custGeom>
        </p:spPr>
        <p:txBody>
          <a:bodyPr wrap="square" anchor="ctr">
            <a:noAutofit/>
          </a:bodyPr>
          <a:lstStyle/>
          <a:p>
            <a:endParaRPr lang="en-US" dirty="0"/>
          </a:p>
        </p:txBody>
      </p:sp>
      <p:sp>
        <p:nvSpPr>
          <p:cNvPr id="10" name="Picture Placeholder 13">
            <a:extLst>
              <a:ext uri="{FF2B5EF4-FFF2-40B4-BE49-F238E27FC236}">
                <a16:creationId xmlns:a16="http://schemas.microsoft.com/office/drawing/2014/main" id="{169E0382-2CFB-482D-95CD-B10AEB87071F}"/>
              </a:ext>
            </a:extLst>
          </p:cNvPr>
          <p:cNvSpPr>
            <a:spLocks noGrp="1"/>
          </p:cNvSpPr>
          <p:nvPr>
            <p:ph type="pic" sz="quarter" idx="16"/>
          </p:nvPr>
        </p:nvSpPr>
        <p:spPr>
          <a:xfrm>
            <a:off x="10229850" y="1244600"/>
            <a:ext cx="2527300" cy="4368800"/>
          </a:xfrm>
          <a:custGeom>
            <a:avLst/>
            <a:gdLst>
              <a:gd name="connsiteX0" fmla="*/ 0 w 2527300"/>
              <a:gd name="connsiteY0" fmla="*/ 0 h 4368800"/>
              <a:gd name="connsiteX1" fmla="*/ 2527300 w 2527300"/>
              <a:gd name="connsiteY1" fmla="*/ 0 h 4368800"/>
              <a:gd name="connsiteX2" fmla="*/ 2527300 w 2527300"/>
              <a:gd name="connsiteY2" fmla="*/ 4368800 h 4368800"/>
              <a:gd name="connsiteX3" fmla="*/ 0 w 2527300"/>
              <a:gd name="connsiteY3" fmla="*/ 4368800 h 4368800"/>
            </a:gdLst>
            <a:ahLst/>
            <a:cxnLst>
              <a:cxn ang="0">
                <a:pos x="connsiteX0" y="connsiteY0"/>
              </a:cxn>
              <a:cxn ang="0">
                <a:pos x="connsiteX1" y="connsiteY1"/>
              </a:cxn>
              <a:cxn ang="0">
                <a:pos x="connsiteX2" y="connsiteY2"/>
              </a:cxn>
              <a:cxn ang="0">
                <a:pos x="connsiteX3" y="connsiteY3"/>
              </a:cxn>
            </a:cxnLst>
            <a:rect l="l" t="t" r="r" b="b"/>
            <a:pathLst>
              <a:path w="2527300" h="4368800">
                <a:moveTo>
                  <a:pt x="0" y="0"/>
                </a:moveTo>
                <a:lnTo>
                  <a:pt x="2527300" y="0"/>
                </a:lnTo>
                <a:lnTo>
                  <a:pt x="2527300" y="4368800"/>
                </a:lnTo>
                <a:lnTo>
                  <a:pt x="0" y="43688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27938635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0_Full Imag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14BDF978-E9E2-4779-86EB-48E9DBB414ED}"/>
              </a:ext>
            </a:extLst>
          </p:cNvPr>
          <p:cNvSpPr>
            <a:spLocks noGrp="1"/>
          </p:cNvSpPr>
          <p:nvPr>
            <p:ph type="pic" sz="quarter" idx="16"/>
          </p:nvPr>
        </p:nvSpPr>
        <p:spPr>
          <a:xfrm>
            <a:off x="1027447" y="2928996"/>
            <a:ext cx="4241800" cy="2300922"/>
          </a:xfrm>
          <a:custGeom>
            <a:avLst/>
            <a:gdLst>
              <a:gd name="connsiteX0" fmla="*/ 0 w 4241800"/>
              <a:gd name="connsiteY0" fmla="*/ 0 h 2300922"/>
              <a:gd name="connsiteX1" fmla="*/ 4241800 w 4241800"/>
              <a:gd name="connsiteY1" fmla="*/ 0 h 2300922"/>
              <a:gd name="connsiteX2" fmla="*/ 4241800 w 4241800"/>
              <a:gd name="connsiteY2" fmla="*/ 2300922 h 2300922"/>
              <a:gd name="connsiteX3" fmla="*/ 0 w 4241800"/>
              <a:gd name="connsiteY3" fmla="*/ 2300922 h 2300922"/>
            </a:gdLst>
            <a:ahLst/>
            <a:cxnLst>
              <a:cxn ang="0">
                <a:pos x="connsiteX0" y="connsiteY0"/>
              </a:cxn>
              <a:cxn ang="0">
                <a:pos x="connsiteX1" y="connsiteY1"/>
              </a:cxn>
              <a:cxn ang="0">
                <a:pos x="connsiteX2" y="connsiteY2"/>
              </a:cxn>
              <a:cxn ang="0">
                <a:pos x="connsiteX3" y="connsiteY3"/>
              </a:cxn>
            </a:cxnLst>
            <a:rect l="l" t="t" r="r" b="b"/>
            <a:pathLst>
              <a:path w="4241800" h="2300922">
                <a:moveTo>
                  <a:pt x="0" y="0"/>
                </a:moveTo>
                <a:lnTo>
                  <a:pt x="4241800" y="0"/>
                </a:lnTo>
                <a:lnTo>
                  <a:pt x="4241800" y="2300922"/>
                </a:lnTo>
                <a:lnTo>
                  <a:pt x="0" y="2300922"/>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395672964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1_Full Imag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24C19F6A-B8DD-4835-B59B-24B5F7073C1B}"/>
              </a:ext>
            </a:extLst>
          </p:cNvPr>
          <p:cNvSpPr>
            <a:spLocks noGrp="1"/>
          </p:cNvSpPr>
          <p:nvPr>
            <p:ph type="pic" sz="quarter" idx="16"/>
          </p:nvPr>
        </p:nvSpPr>
        <p:spPr>
          <a:xfrm>
            <a:off x="1369670" y="2543176"/>
            <a:ext cx="1919290" cy="1919286"/>
          </a:xfrm>
          <a:custGeom>
            <a:avLst/>
            <a:gdLst>
              <a:gd name="connsiteX0" fmla="*/ 959645 w 1919290"/>
              <a:gd name="connsiteY0" fmla="*/ 0 h 1919286"/>
              <a:gd name="connsiteX1" fmla="*/ 1919290 w 1919290"/>
              <a:gd name="connsiteY1" fmla="*/ 959643 h 1919286"/>
              <a:gd name="connsiteX2" fmla="*/ 959645 w 1919290"/>
              <a:gd name="connsiteY2" fmla="*/ 1919286 h 1919286"/>
              <a:gd name="connsiteX3" fmla="*/ 0 w 1919290"/>
              <a:gd name="connsiteY3" fmla="*/ 959643 h 1919286"/>
              <a:gd name="connsiteX4" fmla="*/ 959645 w 1919290"/>
              <a:gd name="connsiteY4" fmla="*/ 0 h 19192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9290" h="1919286">
                <a:moveTo>
                  <a:pt x="959645" y="0"/>
                </a:moveTo>
                <a:cubicBezTo>
                  <a:pt x="1489642" y="0"/>
                  <a:pt x="1919290" y="429647"/>
                  <a:pt x="1919290" y="959643"/>
                </a:cubicBezTo>
                <a:cubicBezTo>
                  <a:pt x="1919290" y="1489639"/>
                  <a:pt x="1489642" y="1919286"/>
                  <a:pt x="959645" y="1919286"/>
                </a:cubicBezTo>
                <a:cubicBezTo>
                  <a:pt x="429648" y="1919286"/>
                  <a:pt x="0" y="1489639"/>
                  <a:pt x="0" y="959643"/>
                </a:cubicBezTo>
                <a:cubicBezTo>
                  <a:pt x="0" y="429647"/>
                  <a:pt x="429648" y="0"/>
                  <a:pt x="959645" y="0"/>
                </a:cubicBezTo>
                <a:close/>
              </a:path>
            </a:pathLst>
          </a:custGeom>
        </p:spPr>
        <p:txBody>
          <a:bodyPr wrap="square" anchor="ctr">
            <a:noAutofit/>
          </a:bodyPr>
          <a:lstStyle/>
          <a:p>
            <a:endParaRPr lang="en-US" dirty="0"/>
          </a:p>
        </p:txBody>
      </p:sp>
      <p:sp>
        <p:nvSpPr>
          <p:cNvPr id="12" name="Picture Placeholder 11">
            <a:extLst>
              <a:ext uri="{FF2B5EF4-FFF2-40B4-BE49-F238E27FC236}">
                <a16:creationId xmlns:a16="http://schemas.microsoft.com/office/drawing/2014/main" id="{602B44EC-6C48-4363-BDAB-01BBC11A7EA3}"/>
              </a:ext>
            </a:extLst>
          </p:cNvPr>
          <p:cNvSpPr>
            <a:spLocks noGrp="1"/>
          </p:cNvSpPr>
          <p:nvPr>
            <p:ph type="pic" sz="quarter" idx="17"/>
          </p:nvPr>
        </p:nvSpPr>
        <p:spPr>
          <a:xfrm>
            <a:off x="5136355" y="2543176"/>
            <a:ext cx="1919290" cy="1919286"/>
          </a:xfrm>
          <a:custGeom>
            <a:avLst/>
            <a:gdLst>
              <a:gd name="connsiteX0" fmla="*/ 959645 w 1919290"/>
              <a:gd name="connsiteY0" fmla="*/ 0 h 1919286"/>
              <a:gd name="connsiteX1" fmla="*/ 1919290 w 1919290"/>
              <a:gd name="connsiteY1" fmla="*/ 959643 h 1919286"/>
              <a:gd name="connsiteX2" fmla="*/ 959645 w 1919290"/>
              <a:gd name="connsiteY2" fmla="*/ 1919286 h 1919286"/>
              <a:gd name="connsiteX3" fmla="*/ 0 w 1919290"/>
              <a:gd name="connsiteY3" fmla="*/ 959643 h 1919286"/>
              <a:gd name="connsiteX4" fmla="*/ 959645 w 1919290"/>
              <a:gd name="connsiteY4" fmla="*/ 0 h 19192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9290" h="1919286">
                <a:moveTo>
                  <a:pt x="959645" y="0"/>
                </a:moveTo>
                <a:cubicBezTo>
                  <a:pt x="1489642" y="0"/>
                  <a:pt x="1919290" y="429647"/>
                  <a:pt x="1919290" y="959643"/>
                </a:cubicBezTo>
                <a:cubicBezTo>
                  <a:pt x="1919290" y="1489639"/>
                  <a:pt x="1489642" y="1919286"/>
                  <a:pt x="959645" y="1919286"/>
                </a:cubicBezTo>
                <a:cubicBezTo>
                  <a:pt x="429648" y="1919286"/>
                  <a:pt x="0" y="1489639"/>
                  <a:pt x="0" y="959643"/>
                </a:cubicBezTo>
                <a:cubicBezTo>
                  <a:pt x="0" y="429647"/>
                  <a:pt x="429648" y="0"/>
                  <a:pt x="959645" y="0"/>
                </a:cubicBezTo>
                <a:close/>
              </a:path>
            </a:pathLst>
          </a:custGeom>
        </p:spPr>
        <p:txBody>
          <a:bodyPr wrap="square" anchor="ctr">
            <a:noAutofit/>
          </a:bodyPr>
          <a:lstStyle/>
          <a:p>
            <a:endParaRPr lang="en-US" dirty="0"/>
          </a:p>
        </p:txBody>
      </p:sp>
      <p:sp>
        <p:nvSpPr>
          <p:cNvPr id="13" name="Picture Placeholder 12">
            <a:extLst>
              <a:ext uri="{FF2B5EF4-FFF2-40B4-BE49-F238E27FC236}">
                <a16:creationId xmlns:a16="http://schemas.microsoft.com/office/drawing/2014/main" id="{F56637F0-EBFD-4703-ADD8-CCE923F5A58C}"/>
              </a:ext>
            </a:extLst>
          </p:cNvPr>
          <p:cNvSpPr>
            <a:spLocks noGrp="1"/>
          </p:cNvSpPr>
          <p:nvPr>
            <p:ph type="pic" sz="quarter" idx="18"/>
          </p:nvPr>
        </p:nvSpPr>
        <p:spPr>
          <a:xfrm>
            <a:off x="8554639" y="2531270"/>
            <a:ext cx="1919290" cy="1919286"/>
          </a:xfrm>
          <a:custGeom>
            <a:avLst/>
            <a:gdLst>
              <a:gd name="connsiteX0" fmla="*/ 959645 w 1919290"/>
              <a:gd name="connsiteY0" fmla="*/ 0 h 1919286"/>
              <a:gd name="connsiteX1" fmla="*/ 1919290 w 1919290"/>
              <a:gd name="connsiteY1" fmla="*/ 959643 h 1919286"/>
              <a:gd name="connsiteX2" fmla="*/ 959645 w 1919290"/>
              <a:gd name="connsiteY2" fmla="*/ 1919286 h 1919286"/>
              <a:gd name="connsiteX3" fmla="*/ 0 w 1919290"/>
              <a:gd name="connsiteY3" fmla="*/ 959643 h 1919286"/>
              <a:gd name="connsiteX4" fmla="*/ 959645 w 1919290"/>
              <a:gd name="connsiteY4" fmla="*/ 0 h 19192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9290" h="1919286">
                <a:moveTo>
                  <a:pt x="959645" y="0"/>
                </a:moveTo>
                <a:cubicBezTo>
                  <a:pt x="1489642" y="0"/>
                  <a:pt x="1919290" y="429647"/>
                  <a:pt x="1919290" y="959643"/>
                </a:cubicBezTo>
                <a:cubicBezTo>
                  <a:pt x="1919290" y="1489639"/>
                  <a:pt x="1489642" y="1919286"/>
                  <a:pt x="959645" y="1919286"/>
                </a:cubicBezTo>
                <a:cubicBezTo>
                  <a:pt x="429648" y="1919286"/>
                  <a:pt x="0" y="1489639"/>
                  <a:pt x="0" y="959643"/>
                </a:cubicBezTo>
                <a:cubicBezTo>
                  <a:pt x="0" y="429647"/>
                  <a:pt x="429648" y="0"/>
                  <a:pt x="959645" y="0"/>
                </a:cubicBez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319410836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8_Full Image">
    <p:spTree>
      <p:nvGrpSpPr>
        <p:cNvPr id="1" name=""/>
        <p:cNvGrpSpPr/>
        <p:nvPr/>
      </p:nvGrpSpPr>
      <p:grpSpPr>
        <a:xfrm>
          <a:off x="0" y="0"/>
          <a:ext cx="0" cy="0"/>
          <a:chOff x="0" y="0"/>
          <a:chExt cx="0" cy="0"/>
        </a:xfrm>
      </p:grpSpPr>
      <p:sp>
        <p:nvSpPr>
          <p:cNvPr id="4" name="Picture Placeholder 9">
            <a:extLst>
              <a:ext uri="{FF2B5EF4-FFF2-40B4-BE49-F238E27FC236}">
                <a16:creationId xmlns:a16="http://schemas.microsoft.com/office/drawing/2014/main" id="{FC37CBFB-1267-4AAE-95C3-F4D01ABD7393}"/>
              </a:ext>
            </a:extLst>
          </p:cNvPr>
          <p:cNvSpPr>
            <a:spLocks noGrp="1"/>
          </p:cNvSpPr>
          <p:nvPr>
            <p:ph type="pic" sz="quarter" idx="11"/>
          </p:nvPr>
        </p:nvSpPr>
        <p:spPr>
          <a:xfrm>
            <a:off x="2508250" y="1778000"/>
            <a:ext cx="2882900" cy="2882900"/>
          </a:xfrm>
          <a:custGeom>
            <a:avLst/>
            <a:gdLst>
              <a:gd name="connsiteX0" fmla="*/ 0 w 2882900"/>
              <a:gd name="connsiteY0" fmla="*/ 0 h 2882900"/>
              <a:gd name="connsiteX1" fmla="*/ 2882900 w 2882900"/>
              <a:gd name="connsiteY1" fmla="*/ 0 h 2882900"/>
              <a:gd name="connsiteX2" fmla="*/ 2882900 w 2882900"/>
              <a:gd name="connsiteY2" fmla="*/ 2882900 h 2882900"/>
              <a:gd name="connsiteX3" fmla="*/ 0 w 2882900"/>
              <a:gd name="connsiteY3" fmla="*/ 2882900 h 2882900"/>
            </a:gdLst>
            <a:ahLst/>
            <a:cxnLst>
              <a:cxn ang="0">
                <a:pos x="connsiteX0" y="connsiteY0"/>
              </a:cxn>
              <a:cxn ang="0">
                <a:pos x="connsiteX1" y="connsiteY1"/>
              </a:cxn>
              <a:cxn ang="0">
                <a:pos x="connsiteX2" y="connsiteY2"/>
              </a:cxn>
              <a:cxn ang="0">
                <a:pos x="connsiteX3" y="connsiteY3"/>
              </a:cxn>
            </a:cxnLst>
            <a:rect l="l" t="t" r="r" b="b"/>
            <a:pathLst>
              <a:path w="2882900" h="2882900">
                <a:moveTo>
                  <a:pt x="0" y="0"/>
                </a:moveTo>
                <a:lnTo>
                  <a:pt x="2882900" y="0"/>
                </a:lnTo>
                <a:lnTo>
                  <a:pt x="2882900" y="2882900"/>
                </a:lnTo>
                <a:lnTo>
                  <a:pt x="0" y="2882900"/>
                </a:lnTo>
                <a:close/>
              </a:path>
            </a:pathLst>
          </a:custGeom>
        </p:spPr>
        <p:txBody>
          <a:bodyPr wrap="square" anchor="ctr">
            <a:noAutofit/>
          </a:bodyPr>
          <a:lstStyle/>
          <a:p>
            <a:endParaRPr lang="en-US"/>
          </a:p>
        </p:txBody>
      </p:sp>
      <p:sp>
        <p:nvSpPr>
          <p:cNvPr id="7" name="Picture Placeholder 10">
            <a:extLst>
              <a:ext uri="{FF2B5EF4-FFF2-40B4-BE49-F238E27FC236}">
                <a16:creationId xmlns:a16="http://schemas.microsoft.com/office/drawing/2014/main" id="{F1252C28-C93E-4A7E-BEAE-81C12B3A9C78}"/>
              </a:ext>
            </a:extLst>
          </p:cNvPr>
          <p:cNvSpPr>
            <a:spLocks noGrp="1"/>
          </p:cNvSpPr>
          <p:nvPr>
            <p:ph type="pic" sz="quarter" idx="12"/>
          </p:nvPr>
        </p:nvSpPr>
        <p:spPr>
          <a:xfrm>
            <a:off x="5556250" y="1778000"/>
            <a:ext cx="2882900" cy="2882900"/>
          </a:xfrm>
          <a:custGeom>
            <a:avLst/>
            <a:gdLst>
              <a:gd name="connsiteX0" fmla="*/ 0 w 2882900"/>
              <a:gd name="connsiteY0" fmla="*/ 0 h 2882900"/>
              <a:gd name="connsiteX1" fmla="*/ 2882900 w 2882900"/>
              <a:gd name="connsiteY1" fmla="*/ 0 h 2882900"/>
              <a:gd name="connsiteX2" fmla="*/ 2882900 w 2882900"/>
              <a:gd name="connsiteY2" fmla="*/ 2882900 h 2882900"/>
              <a:gd name="connsiteX3" fmla="*/ 0 w 2882900"/>
              <a:gd name="connsiteY3" fmla="*/ 2882900 h 2882900"/>
            </a:gdLst>
            <a:ahLst/>
            <a:cxnLst>
              <a:cxn ang="0">
                <a:pos x="connsiteX0" y="connsiteY0"/>
              </a:cxn>
              <a:cxn ang="0">
                <a:pos x="connsiteX1" y="connsiteY1"/>
              </a:cxn>
              <a:cxn ang="0">
                <a:pos x="connsiteX2" y="connsiteY2"/>
              </a:cxn>
              <a:cxn ang="0">
                <a:pos x="connsiteX3" y="connsiteY3"/>
              </a:cxn>
            </a:cxnLst>
            <a:rect l="l" t="t" r="r" b="b"/>
            <a:pathLst>
              <a:path w="2882900" h="2882900">
                <a:moveTo>
                  <a:pt x="0" y="0"/>
                </a:moveTo>
                <a:lnTo>
                  <a:pt x="2882900" y="0"/>
                </a:lnTo>
                <a:lnTo>
                  <a:pt x="2882900" y="2882900"/>
                </a:lnTo>
                <a:lnTo>
                  <a:pt x="0" y="2882900"/>
                </a:lnTo>
                <a:close/>
              </a:path>
            </a:pathLst>
          </a:custGeom>
        </p:spPr>
        <p:txBody>
          <a:bodyPr wrap="square" anchor="ctr">
            <a:noAutofit/>
          </a:bodyPr>
          <a:lstStyle/>
          <a:p>
            <a:endParaRPr lang="en-US"/>
          </a:p>
        </p:txBody>
      </p:sp>
      <p:sp>
        <p:nvSpPr>
          <p:cNvPr id="8" name="Picture Placeholder 11">
            <a:extLst>
              <a:ext uri="{FF2B5EF4-FFF2-40B4-BE49-F238E27FC236}">
                <a16:creationId xmlns:a16="http://schemas.microsoft.com/office/drawing/2014/main" id="{35D6654E-7A29-424B-8EDF-AF6D18EB0938}"/>
              </a:ext>
            </a:extLst>
          </p:cNvPr>
          <p:cNvSpPr>
            <a:spLocks noGrp="1"/>
          </p:cNvSpPr>
          <p:nvPr>
            <p:ph type="pic" sz="quarter" idx="13"/>
          </p:nvPr>
        </p:nvSpPr>
        <p:spPr>
          <a:xfrm>
            <a:off x="8604250" y="1778000"/>
            <a:ext cx="3587750" cy="2882900"/>
          </a:xfrm>
          <a:custGeom>
            <a:avLst/>
            <a:gdLst>
              <a:gd name="connsiteX0" fmla="*/ 0 w 2882900"/>
              <a:gd name="connsiteY0" fmla="*/ 0 h 2882900"/>
              <a:gd name="connsiteX1" fmla="*/ 2882900 w 2882900"/>
              <a:gd name="connsiteY1" fmla="*/ 0 h 2882900"/>
              <a:gd name="connsiteX2" fmla="*/ 2882900 w 2882900"/>
              <a:gd name="connsiteY2" fmla="*/ 2882900 h 2882900"/>
              <a:gd name="connsiteX3" fmla="*/ 0 w 2882900"/>
              <a:gd name="connsiteY3" fmla="*/ 2882900 h 2882900"/>
            </a:gdLst>
            <a:ahLst/>
            <a:cxnLst>
              <a:cxn ang="0">
                <a:pos x="connsiteX0" y="connsiteY0"/>
              </a:cxn>
              <a:cxn ang="0">
                <a:pos x="connsiteX1" y="connsiteY1"/>
              </a:cxn>
              <a:cxn ang="0">
                <a:pos x="connsiteX2" y="connsiteY2"/>
              </a:cxn>
              <a:cxn ang="0">
                <a:pos x="connsiteX3" y="connsiteY3"/>
              </a:cxn>
            </a:cxnLst>
            <a:rect l="l" t="t" r="r" b="b"/>
            <a:pathLst>
              <a:path w="2882900" h="2882900">
                <a:moveTo>
                  <a:pt x="0" y="0"/>
                </a:moveTo>
                <a:lnTo>
                  <a:pt x="2882900" y="0"/>
                </a:lnTo>
                <a:lnTo>
                  <a:pt x="2882900" y="2882900"/>
                </a:lnTo>
                <a:lnTo>
                  <a:pt x="0" y="2882900"/>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328342531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9_Full Image">
    <p:spTree>
      <p:nvGrpSpPr>
        <p:cNvPr id="1" name=""/>
        <p:cNvGrpSpPr/>
        <p:nvPr/>
      </p:nvGrpSpPr>
      <p:grpSpPr>
        <a:xfrm>
          <a:off x="0" y="0"/>
          <a:ext cx="0" cy="0"/>
          <a:chOff x="0" y="0"/>
          <a:chExt cx="0" cy="0"/>
        </a:xfrm>
      </p:grpSpPr>
      <p:sp>
        <p:nvSpPr>
          <p:cNvPr id="5" name="Picture Placeholder 6">
            <a:extLst>
              <a:ext uri="{FF2B5EF4-FFF2-40B4-BE49-F238E27FC236}">
                <a16:creationId xmlns:a16="http://schemas.microsoft.com/office/drawing/2014/main" id="{345D08CA-F3BB-4156-B7AE-C7DF227C52FB}"/>
              </a:ext>
            </a:extLst>
          </p:cNvPr>
          <p:cNvSpPr>
            <a:spLocks noGrp="1"/>
          </p:cNvSpPr>
          <p:nvPr>
            <p:ph type="pic" sz="quarter" idx="11"/>
          </p:nvPr>
        </p:nvSpPr>
        <p:spPr>
          <a:xfrm>
            <a:off x="857319" y="1619184"/>
            <a:ext cx="3362256" cy="2828992"/>
          </a:xfrm>
          <a:custGeom>
            <a:avLst/>
            <a:gdLst>
              <a:gd name="connsiteX0" fmla="*/ 0 w 3467100"/>
              <a:gd name="connsiteY0" fmla="*/ 0 h 4610100"/>
              <a:gd name="connsiteX1" fmla="*/ 3467100 w 3467100"/>
              <a:gd name="connsiteY1" fmla="*/ 0 h 4610100"/>
              <a:gd name="connsiteX2" fmla="*/ 3467100 w 3467100"/>
              <a:gd name="connsiteY2" fmla="*/ 4610100 h 4610100"/>
              <a:gd name="connsiteX3" fmla="*/ 0 w 3467100"/>
              <a:gd name="connsiteY3" fmla="*/ 4610100 h 4610100"/>
            </a:gdLst>
            <a:ahLst/>
            <a:cxnLst>
              <a:cxn ang="0">
                <a:pos x="connsiteX0" y="connsiteY0"/>
              </a:cxn>
              <a:cxn ang="0">
                <a:pos x="connsiteX1" y="connsiteY1"/>
              </a:cxn>
              <a:cxn ang="0">
                <a:pos x="connsiteX2" y="connsiteY2"/>
              </a:cxn>
              <a:cxn ang="0">
                <a:pos x="connsiteX3" y="connsiteY3"/>
              </a:cxn>
            </a:cxnLst>
            <a:rect l="l" t="t" r="r" b="b"/>
            <a:pathLst>
              <a:path w="3467100" h="4610100">
                <a:moveTo>
                  <a:pt x="0" y="0"/>
                </a:moveTo>
                <a:lnTo>
                  <a:pt x="3467100" y="0"/>
                </a:lnTo>
                <a:lnTo>
                  <a:pt x="3467100" y="4610100"/>
                </a:lnTo>
                <a:lnTo>
                  <a:pt x="0" y="4610100"/>
                </a:lnTo>
                <a:close/>
              </a:path>
            </a:pathLst>
          </a:custGeom>
        </p:spPr>
        <p:txBody>
          <a:bodyPr wrap="square" anchor="ctr">
            <a:noAutofit/>
          </a:bodyPr>
          <a:lstStyle/>
          <a:p>
            <a:endParaRPr lang="en-US"/>
          </a:p>
        </p:txBody>
      </p:sp>
      <p:sp>
        <p:nvSpPr>
          <p:cNvPr id="6" name="Picture Placeholder 6">
            <a:extLst>
              <a:ext uri="{FF2B5EF4-FFF2-40B4-BE49-F238E27FC236}">
                <a16:creationId xmlns:a16="http://schemas.microsoft.com/office/drawing/2014/main" id="{6406D21F-A3C6-4E81-8B47-E1972494779F}"/>
              </a:ext>
            </a:extLst>
          </p:cNvPr>
          <p:cNvSpPr>
            <a:spLocks noGrp="1"/>
          </p:cNvSpPr>
          <p:nvPr>
            <p:ph type="pic" sz="quarter" idx="13"/>
          </p:nvPr>
        </p:nvSpPr>
        <p:spPr>
          <a:xfrm>
            <a:off x="4733994" y="1619183"/>
            <a:ext cx="2743481" cy="4381499"/>
          </a:xfrm>
          <a:custGeom>
            <a:avLst/>
            <a:gdLst>
              <a:gd name="connsiteX0" fmla="*/ 0 w 3467100"/>
              <a:gd name="connsiteY0" fmla="*/ 0 h 4610100"/>
              <a:gd name="connsiteX1" fmla="*/ 3467100 w 3467100"/>
              <a:gd name="connsiteY1" fmla="*/ 0 h 4610100"/>
              <a:gd name="connsiteX2" fmla="*/ 3467100 w 3467100"/>
              <a:gd name="connsiteY2" fmla="*/ 4610100 h 4610100"/>
              <a:gd name="connsiteX3" fmla="*/ 0 w 3467100"/>
              <a:gd name="connsiteY3" fmla="*/ 4610100 h 4610100"/>
            </a:gdLst>
            <a:ahLst/>
            <a:cxnLst>
              <a:cxn ang="0">
                <a:pos x="connsiteX0" y="connsiteY0"/>
              </a:cxn>
              <a:cxn ang="0">
                <a:pos x="connsiteX1" y="connsiteY1"/>
              </a:cxn>
              <a:cxn ang="0">
                <a:pos x="connsiteX2" y="connsiteY2"/>
              </a:cxn>
              <a:cxn ang="0">
                <a:pos x="connsiteX3" y="connsiteY3"/>
              </a:cxn>
            </a:cxnLst>
            <a:rect l="l" t="t" r="r" b="b"/>
            <a:pathLst>
              <a:path w="3467100" h="4610100">
                <a:moveTo>
                  <a:pt x="0" y="0"/>
                </a:moveTo>
                <a:lnTo>
                  <a:pt x="3467100" y="0"/>
                </a:lnTo>
                <a:lnTo>
                  <a:pt x="3467100" y="4610100"/>
                </a:lnTo>
                <a:lnTo>
                  <a:pt x="0" y="4610100"/>
                </a:lnTo>
                <a:close/>
              </a:path>
            </a:pathLst>
          </a:custGeom>
        </p:spPr>
        <p:txBody>
          <a:bodyPr wrap="square" anchor="ctr">
            <a:noAutofit/>
          </a:bodyPr>
          <a:lstStyle/>
          <a:p>
            <a:endParaRPr lang="en-US"/>
          </a:p>
        </p:txBody>
      </p:sp>
      <p:sp>
        <p:nvSpPr>
          <p:cNvPr id="9" name="Picture Placeholder 6">
            <a:extLst>
              <a:ext uri="{FF2B5EF4-FFF2-40B4-BE49-F238E27FC236}">
                <a16:creationId xmlns:a16="http://schemas.microsoft.com/office/drawing/2014/main" id="{7C1B8F1F-7FBC-4F09-91EF-99115ABEF12B}"/>
              </a:ext>
            </a:extLst>
          </p:cNvPr>
          <p:cNvSpPr>
            <a:spLocks noGrp="1"/>
          </p:cNvSpPr>
          <p:nvPr>
            <p:ph type="pic" sz="quarter" idx="14"/>
          </p:nvPr>
        </p:nvSpPr>
        <p:spPr>
          <a:xfrm>
            <a:off x="7977187" y="852557"/>
            <a:ext cx="3362256" cy="3595619"/>
          </a:xfrm>
          <a:custGeom>
            <a:avLst/>
            <a:gdLst>
              <a:gd name="connsiteX0" fmla="*/ 0 w 3467100"/>
              <a:gd name="connsiteY0" fmla="*/ 0 h 4610100"/>
              <a:gd name="connsiteX1" fmla="*/ 3467100 w 3467100"/>
              <a:gd name="connsiteY1" fmla="*/ 0 h 4610100"/>
              <a:gd name="connsiteX2" fmla="*/ 3467100 w 3467100"/>
              <a:gd name="connsiteY2" fmla="*/ 4610100 h 4610100"/>
              <a:gd name="connsiteX3" fmla="*/ 0 w 3467100"/>
              <a:gd name="connsiteY3" fmla="*/ 4610100 h 4610100"/>
            </a:gdLst>
            <a:ahLst/>
            <a:cxnLst>
              <a:cxn ang="0">
                <a:pos x="connsiteX0" y="connsiteY0"/>
              </a:cxn>
              <a:cxn ang="0">
                <a:pos x="connsiteX1" y="connsiteY1"/>
              </a:cxn>
              <a:cxn ang="0">
                <a:pos x="connsiteX2" y="connsiteY2"/>
              </a:cxn>
              <a:cxn ang="0">
                <a:pos x="connsiteX3" y="connsiteY3"/>
              </a:cxn>
            </a:cxnLst>
            <a:rect l="l" t="t" r="r" b="b"/>
            <a:pathLst>
              <a:path w="3467100" h="4610100">
                <a:moveTo>
                  <a:pt x="0" y="0"/>
                </a:moveTo>
                <a:lnTo>
                  <a:pt x="3467100" y="0"/>
                </a:lnTo>
                <a:lnTo>
                  <a:pt x="3467100" y="4610100"/>
                </a:lnTo>
                <a:lnTo>
                  <a:pt x="0" y="4610100"/>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123984771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5_Full Image">
    <p:spTree>
      <p:nvGrpSpPr>
        <p:cNvPr id="1" name=""/>
        <p:cNvGrpSpPr/>
        <p:nvPr/>
      </p:nvGrpSpPr>
      <p:grpSpPr>
        <a:xfrm>
          <a:off x="0" y="0"/>
          <a:ext cx="0" cy="0"/>
          <a:chOff x="0" y="0"/>
          <a:chExt cx="0" cy="0"/>
        </a:xfrm>
      </p:grpSpPr>
      <p:sp>
        <p:nvSpPr>
          <p:cNvPr id="5" name="Picture Placeholder 11">
            <a:extLst>
              <a:ext uri="{FF2B5EF4-FFF2-40B4-BE49-F238E27FC236}">
                <a16:creationId xmlns:a16="http://schemas.microsoft.com/office/drawing/2014/main" id="{C9DCCCD2-2721-4D21-BF9F-BDDAD407B62D}"/>
              </a:ext>
            </a:extLst>
          </p:cNvPr>
          <p:cNvSpPr>
            <a:spLocks noGrp="1"/>
          </p:cNvSpPr>
          <p:nvPr>
            <p:ph type="pic" sz="quarter" idx="15"/>
          </p:nvPr>
        </p:nvSpPr>
        <p:spPr>
          <a:xfrm>
            <a:off x="0" y="0"/>
            <a:ext cx="3562350" cy="6858000"/>
          </a:xfrm>
          <a:custGeom>
            <a:avLst/>
            <a:gdLst>
              <a:gd name="connsiteX0" fmla="*/ 0 w 3562350"/>
              <a:gd name="connsiteY0" fmla="*/ 0 h 6858000"/>
              <a:gd name="connsiteX1" fmla="*/ 3562350 w 3562350"/>
              <a:gd name="connsiteY1" fmla="*/ 0 h 6858000"/>
              <a:gd name="connsiteX2" fmla="*/ 3562350 w 3562350"/>
              <a:gd name="connsiteY2" fmla="*/ 6858000 h 6858000"/>
              <a:gd name="connsiteX3" fmla="*/ 0 w 356235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562350" h="6858000">
                <a:moveTo>
                  <a:pt x="0" y="0"/>
                </a:moveTo>
                <a:lnTo>
                  <a:pt x="3562350" y="0"/>
                </a:lnTo>
                <a:lnTo>
                  <a:pt x="3562350" y="6858000"/>
                </a:lnTo>
                <a:lnTo>
                  <a:pt x="0" y="6858000"/>
                </a:lnTo>
                <a:close/>
              </a:path>
            </a:pathLst>
          </a:custGeom>
        </p:spPr>
        <p:txBody>
          <a:bodyPr wrap="square" anchor="ctr">
            <a:noAutofit/>
          </a:bodyPr>
          <a:lstStyle/>
          <a:p>
            <a:endParaRPr lang="en-US" dirty="0"/>
          </a:p>
        </p:txBody>
      </p:sp>
      <p:sp>
        <p:nvSpPr>
          <p:cNvPr id="6" name="Picture Placeholder 12">
            <a:extLst>
              <a:ext uri="{FF2B5EF4-FFF2-40B4-BE49-F238E27FC236}">
                <a16:creationId xmlns:a16="http://schemas.microsoft.com/office/drawing/2014/main" id="{E67FA5E6-8932-4ED3-84D1-6FB1DBC37923}"/>
              </a:ext>
            </a:extLst>
          </p:cNvPr>
          <p:cNvSpPr>
            <a:spLocks noGrp="1"/>
          </p:cNvSpPr>
          <p:nvPr>
            <p:ph type="pic" sz="quarter" idx="16"/>
          </p:nvPr>
        </p:nvSpPr>
        <p:spPr>
          <a:xfrm>
            <a:off x="3562350" y="0"/>
            <a:ext cx="3562350" cy="6858000"/>
          </a:xfrm>
          <a:custGeom>
            <a:avLst/>
            <a:gdLst>
              <a:gd name="connsiteX0" fmla="*/ 0 w 3562350"/>
              <a:gd name="connsiteY0" fmla="*/ 0 h 6858000"/>
              <a:gd name="connsiteX1" fmla="*/ 3562350 w 3562350"/>
              <a:gd name="connsiteY1" fmla="*/ 0 h 6858000"/>
              <a:gd name="connsiteX2" fmla="*/ 3562350 w 3562350"/>
              <a:gd name="connsiteY2" fmla="*/ 6858000 h 6858000"/>
              <a:gd name="connsiteX3" fmla="*/ 0 w 356235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562350" h="6858000">
                <a:moveTo>
                  <a:pt x="0" y="0"/>
                </a:moveTo>
                <a:lnTo>
                  <a:pt x="3562350" y="0"/>
                </a:lnTo>
                <a:lnTo>
                  <a:pt x="3562350" y="6858000"/>
                </a:lnTo>
                <a:lnTo>
                  <a:pt x="0" y="68580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13324046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Full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59D62F65-9B97-4C04-9ED7-0D0F08A60A36}"/>
              </a:ext>
            </a:extLst>
          </p:cNvPr>
          <p:cNvSpPr>
            <a:spLocks noGrp="1"/>
          </p:cNvSpPr>
          <p:nvPr>
            <p:ph type="pic" sz="quarter" idx="17"/>
          </p:nvPr>
        </p:nvSpPr>
        <p:spPr>
          <a:xfrm>
            <a:off x="2983705" y="805446"/>
            <a:ext cx="2855120" cy="5247108"/>
          </a:xfrm>
          <a:custGeom>
            <a:avLst/>
            <a:gdLst>
              <a:gd name="connsiteX0" fmla="*/ 0 w 2855120"/>
              <a:gd name="connsiteY0" fmla="*/ 0 h 5247108"/>
              <a:gd name="connsiteX1" fmla="*/ 2855120 w 2855120"/>
              <a:gd name="connsiteY1" fmla="*/ 0 h 5247108"/>
              <a:gd name="connsiteX2" fmla="*/ 2855120 w 2855120"/>
              <a:gd name="connsiteY2" fmla="*/ 5247108 h 5247108"/>
              <a:gd name="connsiteX3" fmla="*/ 0 w 2855120"/>
              <a:gd name="connsiteY3" fmla="*/ 5247108 h 5247108"/>
            </a:gdLst>
            <a:ahLst/>
            <a:cxnLst>
              <a:cxn ang="0">
                <a:pos x="connsiteX0" y="connsiteY0"/>
              </a:cxn>
              <a:cxn ang="0">
                <a:pos x="connsiteX1" y="connsiteY1"/>
              </a:cxn>
              <a:cxn ang="0">
                <a:pos x="connsiteX2" y="connsiteY2"/>
              </a:cxn>
              <a:cxn ang="0">
                <a:pos x="connsiteX3" y="connsiteY3"/>
              </a:cxn>
            </a:cxnLst>
            <a:rect l="l" t="t" r="r" b="b"/>
            <a:pathLst>
              <a:path w="2855120" h="5247108">
                <a:moveTo>
                  <a:pt x="0" y="0"/>
                </a:moveTo>
                <a:lnTo>
                  <a:pt x="2855120" y="0"/>
                </a:lnTo>
                <a:lnTo>
                  <a:pt x="2855120" y="5247108"/>
                </a:lnTo>
                <a:lnTo>
                  <a:pt x="0" y="5247108"/>
                </a:lnTo>
                <a:close/>
              </a:path>
            </a:pathLst>
          </a:custGeom>
        </p:spPr>
      </p:sp>
    </p:spTree>
    <p:extLst>
      <p:ext uri="{BB962C8B-B14F-4D97-AF65-F5344CB8AC3E}">
        <p14:creationId xmlns:p14="http://schemas.microsoft.com/office/powerpoint/2010/main" val="870007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0_Full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65350390-4001-40C8-A2C3-B281809B6F92}"/>
              </a:ext>
            </a:extLst>
          </p:cNvPr>
          <p:cNvSpPr>
            <a:spLocks noGrp="1"/>
          </p:cNvSpPr>
          <p:nvPr>
            <p:ph type="pic" sz="quarter" idx="17"/>
          </p:nvPr>
        </p:nvSpPr>
        <p:spPr>
          <a:xfrm>
            <a:off x="1849410" y="2098010"/>
            <a:ext cx="3402294" cy="3297764"/>
          </a:xfrm>
          <a:custGeom>
            <a:avLst/>
            <a:gdLst>
              <a:gd name="connsiteX0" fmla="*/ 405751 w 3402294"/>
              <a:gd name="connsiteY0" fmla="*/ 1674760 h 3297764"/>
              <a:gd name="connsiteX1" fmla="*/ 1476934 w 3402294"/>
              <a:gd name="connsiteY1" fmla="*/ 1674760 h 3297764"/>
              <a:gd name="connsiteX2" fmla="*/ 1882685 w 3402294"/>
              <a:gd name="connsiteY2" fmla="*/ 2486262 h 3297764"/>
              <a:gd name="connsiteX3" fmla="*/ 1476934 w 3402294"/>
              <a:gd name="connsiteY3" fmla="*/ 3297764 h 3297764"/>
              <a:gd name="connsiteX4" fmla="*/ 405751 w 3402294"/>
              <a:gd name="connsiteY4" fmla="*/ 3297764 h 3297764"/>
              <a:gd name="connsiteX5" fmla="*/ 0 w 3402294"/>
              <a:gd name="connsiteY5" fmla="*/ 2486262 h 3297764"/>
              <a:gd name="connsiteX6" fmla="*/ 1925360 w 3402294"/>
              <a:gd name="connsiteY6" fmla="*/ 828754 h 3297764"/>
              <a:gd name="connsiteX7" fmla="*/ 2996543 w 3402294"/>
              <a:gd name="connsiteY7" fmla="*/ 828754 h 3297764"/>
              <a:gd name="connsiteX8" fmla="*/ 3402294 w 3402294"/>
              <a:gd name="connsiteY8" fmla="*/ 1640256 h 3297764"/>
              <a:gd name="connsiteX9" fmla="*/ 2996543 w 3402294"/>
              <a:gd name="connsiteY9" fmla="*/ 2451758 h 3297764"/>
              <a:gd name="connsiteX10" fmla="*/ 1925360 w 3402294"/>
              <a:gd name="connsiteY10" fmla="*/ 2451758 h 3297764"/>
              <a:gd name="connsiteX11" fmla="*/ 1519609 w 3402294"/>
              <a:gd name="connsiteY11" fmla="*/ 1640256 h 3297764"/>
              <a:gd name="connsiteX12" fmla="*/ 405751 w 3402294"/>
              <a:gd name="connsiteY12" fmla="*/ 0 h 3297764"/>
              <a:gd name="connsiteX13" fmla="*/ 1476934 w 3402294"/>
              <a:gd name="connsiteY13" fmla="*/ 0 h 3297764"/>
              <a:gd name="connsiteX14" fmla="*/ 1882685 w 3402294"/>
              <a:gd name="connsiteY14" fmla="*/ 811502 h 3297764"/>
              <a:gd name="connsiteX15" fmla="*/ 1476934 w 3402294"/>
              <a:gd name="connsiteY15" fmla="*/ 1623004 h 3297764"/>
              <a:gd name="connsiteX16" fmla="*/ 405751 w 3402294"/>
              <a:gd name="connsiteY16" fmla="*/ 1623004 h 3297764"/>
              <a:gd name="connsiteX17" fmla="*/ 0 w 3402294"/>
              <a:gd name="connsiteY17" fmla="*/ 811502 h 3297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02294" h="3297764">
                <a:moveTo>
                  <a:pt x="405751" y="1674760"/>
                </a:moveTo>
                <a:lnTo>
                  <a:pt x="1476934" y="1674760"/>
                </a:lnTo>
                <a:lnTo>
                  <a:pt x="1882685" y="2486262"/>
                </a:lnTo>
                <a:lnTo>
                  <a:pt x="1476934" y="3297764"/>
                </a:lnTo>
                <a:lnTo>
                  <a:pt x="405751" y="3297764"/>
                </a:lnTo>
                <a:lnTo>
                  <a:pt x="0" y="2486262"/>
                </a:lnTo>
                <a:close/>
                <a:moveTo>
                  <a:pt x="1925360" y="828754"/>
                </a:moveTo>
                <a:lnTo>
                  <a:pt x="2996543" y="828754"/>
                </a:lnTo>
                <a:lnTo>
                  <a:pt x="3402294" y="1640256"/>
                </a:lnTo>
                <a:lnTo>
                  <a:pt x="2996543" y="2451758"/>
                </a:lnTo>
                <a:lnTo>
                  <a:pt x="1925360" y="2451758"/>
                </a:lnTo>
                <a:lnTo>
                  <a:pt x="1519609" y="1640256"/>
                </a:lnTo>
                <a:close/>
                <a:moveTo>
                  <a:pt x="405751" y="0"/>
                </a:moveTo>
                <a:lnTo>
                  <a:pt x="1476934" y="0"/>
                </a:lnTo>
                <a:lnTo>
                  <a:pt x="1882685" y="811502"/>
                </a:lnTo>
                <a:lnTo>
                  <a:pt x="1476934" y="1623004"/>
                </a:lnTo>
                <a:lnTo>
                  <a:pt x="405751" y="1623004"/>
                </a:lnTo>
                <a:lnTo>
                  <a:pt x="0" y="811502"/>
                </a:lnTo>
                <a:close/>
              </a:path>
            </a:pathLst>
          </a:custGeom>
        </p:spPr>
      </p:sp>
    </p:spTree>
    <p:extLst>
      <p:ext uri="{BB962C8B-B14F-4D97-AF65-F5344CB8AC3E}">
        <p14:creationId xmlns:p14="http://schemas.microsoft.com/office/powerpoint/2010/main" val="33415266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6_Full Imag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37BED373-7A0F-47FB-9230-0A4714F53916}"/>
              </a:ext>
            </a:extLst>
          </p:cNvPr>
          <p:cNvSpPr>
            <a:spLocks noGrp="1"/>
          </p:cNvSpPr>
          <p:nvPr>
            <p:ph type="pic" sz="quarter" idx="14"/>
          </p:nvPr>
        </p:nvSpPr>
        <p:spPr>
          <a:xfrm>
            <a:off x="1561261" y="0"/>
            <a:ext cx="5639759" cy="6858000"/>
          </a:xfrm>
          <a:custGeom>
            <a:avLst/>
            <a:gdLst>
              <a:gd name="connsiteX0" fmla="*/ 0 w 5639759"/>
              <a:gd name="connsiteY0" fmla="*/ 0 h 6858000"/>
              <a:gd name="connsiteX1" fmla="*/ 5639759 w 5639759"/>
              <a:gd name="connsiteY1" fmla="*/ 0 h 6858000"/>
              <a:gd name="connsiteX2" fmla="*/ 5639759 w 5639759"/>
              <a:gd name="connsiteY2" fmla="*/ 6858000 h 6858000"/>
              <a:gd name="connsiteX3" fmla="*/ 0 w 563975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639759" h="6858000">
                <a:moveTo>
                  <a:pt x="0" y="0"/>
                </a:moveTo>
                <a:lnTo>
                  <a:pt x="5639759" y="0"/>
                </a:lnTo>
                <a:lnTo>
                  <a:pt x="5639759" y="6858000"/>
                </a:lnTo>
                <a:lnTo>
                  <a:pt x="0" y="6858000"/>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8253547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7_Full Imag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DD09BBE6-9069-46E9-AD1C-E2E3ECE1B64C}"/>
              </a:ext>
            </a:extLst>
          </p:cNvPr>
          <p:cNvSpPr>
            <a:spLocks noGrp="1"/>
          </p:cNvSpPr>
          <p:nvPr>
            <p:ph type="pic" sz="quarter" idx="14"/>
          </p:nvPr>
        </p:nvSpPr>
        <p:spPr>
          <a:xfrm>
            <a:off x="7208190" y="596900"/>
            <a:ext cx="3828766" cy="2832101"/>
          </a:xfrm>
          <a:custGeom>
            <a:avLst/>
            <a:gdLst>
              <a:gd name="connsiteX0" fmla="*/ 0 w 3828766"/>
              <a:gd name="connsiteY0" fmla="*/ 0 h 2832101"/>
              <a:gd name="connsiteX1" fmla="*/ 3828766 w 3828766"/>
              <a:gd name="connsiteY1" fmla="*/ 0 h 2832101"/>
              <a:gd name="connsiteX2" fmla="*/ 3828766 w 3828766"/>
              <a:gd name="connsiteY2" fmla="*/ 2832101 h 2832101"/>
              <a:gd name="connsiteX3" fmla="*/ 0 w 3828766"/>
              <a:gd name="connsiteY3" fmla="*/ 2832101 h 2832101"/>
            </a:gdLst>
            <a:ahLst/>
            <a:cxnLst>
              <a:cxn ang="0">
                <a:pos x="connsiteX0" y="connsiteY0"/>
              </a:cxn>
              <a:cxn ang="0">
                <a:pos x="connsiteX1" y="connsiteY1"/>
              </a:cxn>
              <a:cxn ang="0">
                <a:pos x="connsiteX2" y="connsiteY2"/>
              </a:cxn>
              <a:cxn ang="0">
                <a:pos x="connsiteX3" y="connsiteY3"/>
              </a:cxn>
            </a:cxnLst>
            <a:rect l="l" t="t" r="r" b="b"/>
            <a:pathLst>
              <a:path w="3828766" h="2832101">
                <a:moveTo>
                  <a:pt x="0" y="0"/>
                </a:moveTo>
                <a:lnTo>
                  <a:pt x="3828766" y="0"/>
                </a:lnTo>
                <a:lnTo>
                  <a:pt x="3828766" y="2832101"/>
                </a:lnTo>
                <a:lnTo>
                  <a:pt x="0" y="2832101"/>
                </a:lnTo>
                <a:close/>
              </a:path>
            </a:pathLst>
          </a:custGeom>
        </p:spPr>
        <p:txBody>
          <a:bodyPr wrap="square" anchor="ctr">
            <a:noAutofit/>
          </a:bodyPr>
          <a:lstStyle/>
          <a:p>
            <a:endParaRPr lang="en-US"/>
          </a:p>
        </p:txBody>
      </p:sp>
      <p:sp>
        <p:nvSpPr>
          <p:cNvPr id="8" name="Picture Placeholder 7">
            <a:extLst>
              <a:ext uri="{FF2B5EF4-FFF2-40B4-BE49-F238E27FC236}">
                <a16:creationId xmlns:a16="http://schemas.microsoft.com/office/drawing/2014/main" id="{30D07D36-7D80-45A7-900C-DC22DD11996E}"/>
              </a:ext>
            </a:extLst>
          </p:cNvPr>
          <p:cNvSpPr>
            <a:spLocks noGrp="1"/>
          </p:cNvSpPr>
          <p:nvPr>
            <p:ph type="pic" sz="quarter" idx="15"/>
          </p:nvPr>
        </p:nvSpPr>
        <p:spPr>
          <a:xfrm>
            <a:off x="7208190" y="3547730"/>
            <a:ext cx="3828766" cy="2713371"/>
          </a:xfrm>
          <a:custGeom>
            <a:avLst/>
            <a:gdLst>
              <a:gd name="connsiteX0" fmla="*/ 0 w 3828766"/>
              <a:gd name="connsiteY0" fmla="*/ 0 h 2713371"/>
              <a:gd name="connsiteX1" fmla="*/ 3828766 w 3828766"/>
              <a:gd name="connsiteY1" fmla="*/ 0 h 2713371"/>
              <a:gd name="connsiteX2" fmla="*/ 3828766 w 3828766"/>
              <a:gd name="connsiteY2" fmla="*/ 2713371 h 2713371"/>
              <a:gd name="connsiteX3" fmla="*/ 0 w 3828766"/>
              <a:gd name="connsiteY3" fmla="*/ 2713371 h 2713371"/>
            </a:gdLst>
            <a:ahLst/>
            <a:cxnLst>
              <a:cxn ang="0">
                <a:pos x="connsiteX0" y="connsiteY0"/>
              </a:cxn>
              <a:cxn ang="0">
                <a:pos x="connsiteX1" y="connsiteY1"/>
              </a:cxn>
              <a:cxn ang="0">
                <a:pos x="connsiteX2" y="connsiteY2"/>
              </a:cxn>
              <a:cxn ang="0">
                <a:pos x="connsiteX3" y="connsiteY3"/>
              </a:cxn>
            </a:cxnLst>
            <a:rect l="l" t="t" r="r" b="b"/>
            <a:pathLst>
              <a:path w="3828766" h="2713371">
                <a:moveTo>
                  <a:pt x="0" y="0"/>
                </a:moveTo>
                <a:lnTo>
                  <a:pt x="3828766" y="0"/>
                </a:lnTo>
                <a:lnTo>
                  <a:pt x="3828766" y="2713371"/>
                </a:lnTo>
                <a:lnTo>
                  <a:pt x="0" y="2713371"/>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7374455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2_Full 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AEE50C42-65E8-415B-ADC5-AA7D4C9B4CFF}"/>
              </a:ext>
            </a:extLst>
          </p:cNvPr>
          <p:cNvSpPr>
            <a:spLocks noGrp="1"/>
          </p:cNvSpPr>
          <p:nvPr>
            <p:ph type="pic" sz="quarter" idx="13"/>
          </p:nvPr>
        </p:nvSpPr>
        <p:spPr>
          <a:xfrm>
            <a:off x="0" y="1"/>
            <a:ext cx="9296400" cy="6876559"/>
          </a:xfrm>
          <a:custGeom>
            <a:avLst/>
            <a:gdLst>
              <a:gd name="connsiteX0" fmla="*/ 0 w 9296400"/>
              <a:gd name="connsiteY0" fmla="*/ 0 h 6876559"/>
              <a:gd name="connsiteX1" fmla="*/ 4376272 w 9296400"/>
              <a:gd name="connsiteY1" fmla="*/ 0 h 6876559"/>
              <a:gd name="connsiteX2" fmla="*/ 9296400 w 9296400"/>
              <a:gd name="connsiteY2" fmla="*/ 6876559 h 6876559"/>
              <a:gd name="connsiteX3" fmla="*/ 4920129 w 9296400"/>
              <a:gd name="connsiteY3" fmla="*/ 6876559 h 6876559"/>
            </a:gdLst>
            <a:ahLst/>
            <a:cxnLst>
              <a:cxn ang="0">
                <a:pos x="connsiteX0" y="connsiteY0"/>
              </a:cxn>
              <a:cxn ang="0">
                <a:pos x="connsiteX1" y="connsiteY1"/>
              </a:cxn>
              <a:cxn ang="0">
                <a:pos x="connsiteX2" y="connsiteY2"/>
              </a:cxn>
              <a:cxn ang="0">
                <a:pos x="connsiteX3" y="connsiteY3"/>
              </a:cxn>
            </a:cxnLst>
            <a:rect l="l" t="t" r="r" b="b"/>
            <a:pathLst>
              <a:path w="9296400" h="6876559">
                <a:moveTo>
                  <a:pt x="0" y="0"/>
                </a:moveTo>
                <a:lnTo>
                  <a:pt x="4376272" y="0"/>
                </a:lnTo>
                <a:lnTo>
                  <a:pt x="9296400" y="6876559"/>
                </a:lnTo>
                <a:lnTo>
                  <a:pt x="4920129" y="6876559"/>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4380202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2_Full Imag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9E9653C4-E8BC-4C4A-804C-731A74343907}"/>
              </a:ext>
            </a:extLst>
          </p:cNvPr>
          <p:cNvSpPr>
            <a:spLocks noGrp="1"/>
          </p:cNvSpPr>
          <p:nvPr>
            <p:ph type="pic" sz="quarter" idx="10"/>
          </p:nvPr>
        </p:nvSpPr>
        <p:spPr>
          <a:xfrm>
            <a:off x="617083" y="539750"/>
            <a:ext cx="5280934" cy="2978150"/>
          </a:xfrm>
          <a:custGeom>
            <a:avLst/>
            <a:gdLst>
              <a:gd name="connsiteX0" fmla="*/ 0 w 5280934"/>
              <a:gd name="connsiteY0" fmla="*/ 0 h 2978150"/>
              <a:gd name="connsiteX1" fmla="*/ 5280934 w 5280934"/>
              <a:gd name="connsiteY1" fmla="*/ 0 h 2978150"/>
              <a:gd name="connsiteX2" fmla="*/ 5280934 w 5280934"/>
              <a:gd name="connsiteY2" fmla="*/ 2978150 h 2978150"/>
              <a:gd name="connsiteX3" fmla="*/ 0 w 5280934"/>
              <a:gd name="connsiteY3" fmla="*/ 2978150 h 2978150"/>
            </a:gdLst>
            <a:ahLst/>
            <a:cxnLst>
              <a:cxn ang="0">
                <a:pos x="connsiteX0" y="connsiteY0"/>
              </a:cxn>
              <a:cxn ang="0">
                <a:pos x="connsiteX1" y="connsiteY1"/>
              </a:cxn>
              <a:cxn ang="0">
                <a:pos x="connsiteX2" y="connsiteY2"/>
              </a:cxn>
              <a:cxn ang="0">
                <a:pos x="connsiteX3" y="connsiteY3"/>
              </a:cxn>
            </a:cxnLst>
            <a:rect l="l" t="t" r="r" b="b"/>
            <a:pathLst>
              <a:path w="5280934" h="2978150">
                <a:moveTo>
                  <a:pt x="0" y="0"/>
                </a:moveTo>
                <a:lnTo>
                  <a:pt x="5280934" y="0"/>
                </a:lnTo>
                <a:lnTo>
                  <a:pt x="5280934" y="2978150"/>
                </a:lnTo>
                <a:lnTo>
                  <a:pt x="0" y="297815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8213034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4_Full 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623EA591-BC38-48A9-A905-8E8A6CDAD90F}"/>
              </a:ext>
            </a:extLst>
          </p:cNvPr>
          <p:cNvSpPr>
            <a:spLocks noGrp="1"/>
          </p:cNvSpPr>
          <p:nvPr>
            <p:ph type="pic" sz="quarter" idx="10"/>
          </p:nvPr>
        </p:nvSpPr>
        <p:spPr>
          <a:xfrm>
            <a:off x="1041786" y="971550"/>
            <a:ext cx="4914900" cy="4914900"/>
          </a:xfrm>
          <a:custGeom>
            <a:avLst/>
            <a:gdLst>
              <a:gd name="connsiteX0" fmla="*/ 2457450 w 4914900"/>
              <a:gd name="connsiteY0" fmla="*/ 0 h 4914900"/>
              <a:gd name="connsiteX1" fmla="*/ 4914900 w 4914900"/>
              <a:gd name="connsiteY1" fmla="*/ 2457450 h 4914900"/>
              <a:gd name="connsiteX2" fmla="*/ 2457450 w 4914900"/>
              <a:gd name="connsiteY2" fmla="*/ 4914900 h 4914900"/>
              <a:gd name="connsiteX3" fmla="*/ 0 w 4914900"/>
              <a:gd name="connsiteY3" fmla="*/ 2457450 h 4914900"/>
              <a:gd name="connsiteX4" fmla="*/ 2457450 w 4914900"/>
              <a:gd name="connsiteY4" fmla="*/ 0 h 4914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14900" h="4914900">
                <a:moveTo>
                  <a:pt x="2457450" y="0"/>
                </a:moveTo>
                <a:cubicBezTo>
                  <a:pt x="3814662" y="0"/>
                  <a:pt x="4914900" y="1100238"/>
                  <a:pt x="4914900" y="2457450"/>
                </a:cubicBezTo>
                <a:cubicBezTo>
                  <a:pt x="4914900" y="3814662"/>
                  <a:pt x="3814662" y="4914900"/>
                  <a:pt x="2457450" y="4914900"/>
                </a:cubicBezTo>
                <a:cubicBezTo>
                  <a:pt x="1100238" y="4914900"/>
                  <a:pt x="0" y="3814662"/>
                  <a:pt x="0" y="2457450"/>
                </a:cubicBezTo>
                <a:cubicBezTo>
                  <a:pt x="0" y="1100238"/>
                  <a:pt x="1100238" y="0"/>
                  <a:pt x="2457450" y="0"/>
                </a:cubicBez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34828217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5823" y="365125"/>
            <a:ext cx="11420354" cy="596983"/>
          </a:xfrm>
          <a:prstGeom prst="rect">
            <a:avLst/>
          </a:prstGeom>
        </p:spPr>
        <p:txBody>
          <a:bodyPr vert="horz" lIns="91440" tIns="45720" rIns="91440" bIns="45720" rtlCol="0" anchor="ctr">
            <a:normAutofit/>
          </a:bodyPr>
          <a:lstStyle/>
          <a:p>
            <a:r>
              <a:rPr lang="en-US" dirty="0"/>
              <a:t>Click to edit Master title style</a:t>
            </a:r>
          </a:p>
        </p:txBody>
      </p:sp>
    </p:spTree>
    <p:extLst>
      <p:ext uri="{BB962C8B-B14F-4D97-AF65-F5344CB8AC3E}">
        <p14:creationId xmlns:p14="http://schemas.microsoft.com/office/powerpoint/2010/main" val="467622270"/>
      </p:ext>
    </p:extLst>
  </p:cSld>
  <p:clrMap bg1="lt1" tx1="dk1" bg2="lt2" tx2="dk2" accent1="accent1" accent2="accent2" accent3="accent3" accent4="accent4" accent5="accent5" accent6="accent6" hlink="hlink" folHlink="folHlink"/>
  <p:sldLayoutIdLst>
    <p:sldLayoutId id="2147483653" r:id="rId1"/>
    <p:sldLayoutId id="2147483715" r:id="rId2"/>
    <p:sldLayoutId id="2147483659" r:id="rId3"/>
    <p:sldLayoutId id="2147483748" r:id="rId4"/>
    <p:sldLayoutId id="2147483744" r:id="rId5"/>
    <p:sldLayoutId id="2147483745" r:id="rId6"/>
    <p:sldLayoutId id="2147483749" r:id="rId7"/>
    <p:sldLayoutId id="2147483736" r:id="rId8"/>
    <p:sldLayoutId id="2147483750" r:id="rId9"/>
    <p:sldLayoutId id="2147483716" r:id="rId10"/>
    <p:sldLayoutId id="2147483751" r:id="rId11"/>
    <p:sldLayoutId id="2147483747" r:id="rId12"/>
    <p:sldLayoutId id="2147483746" r:id="rId13"/>
    <p:sldLayoutId id="2147483738" r:id="rId14"/>
    <p:sldLayoutId id="2147483739" r:id="rId15"/>
    <p:sldLayoutId id="2147483740" r:id="rId16"/>
    <p:sldLayoutId id="2147483741" r:id="rId17"/>
    <p:sldLayoutId id="2147483729" r:id="rId18"/>
    <p:sldLayoutId id="2147483732" r:id="rId19"/>
    <p:sldLayoutId id="2147483730" r:id="rId20"/>
    <p:sldLayoutId id="2147483737" r:id="rId21"/>
    <p:sldLayoutId id="2147483717" r:id="rId22"/>
    <p:sldLayoutId id="2147483718" r:id="rId23"/>
    <p:sldLayoutId id="2147483724" r:id="rId24"/>
    <p:sldLayoutId id="2147483734" r:id="rId25"/>
    <p:sldLayoutId id="2147483735" r:id="rId26"/>
    <p:sldLayoutId id="2147483742" r:id="rId27"/>
    <p:sldLayoutId id="2147483743" r:id="rId28"/>
    <p:sldLayoutId id="2147483728" r:id="rId29"/>
  </p:sldLayoutIdLst>
  <p:hf hdr="0" ftr="0" dt="0"/>
  <p:txStyles>
    <p:titleStyle>
      <a:lvl1pPr algn="ctr" defTabSz="914400" rtl="0" eaLnBrk="1" latinLnBrk="0" hangingPunct="1">
        <a:lnSpc>
          <a:spcPct val="90000"/>
        </a:lnSpc>
        <a:spcBef>
          <a:spcPct val="0"/>
        </a:spcBef>
        <a:buNone/>
        <a:defRPr sz="3500" b="1"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p:titleStyle>
    <p:bodyStyle>
      <a:lvl1pPr marL="0" indent="0" algn="ctr" defTabSz="914400" rtl="0" eaLnBrk="1" latinLnBrk="0" hangingPunct="1">
        <a:lnSpc>
          <a:spcPct val="90000"/>
        </a:lnSpc>
        <a:spcBef>
          <a:spcPts val="1000"/>
        </a:spcBef>
        <a:buFont typeface="Arial"/>
        <a:buNone/>
        <a:defRPr sz="1200" b="0" i="0" kern="1200">
          <a:solidFill>
            <a:schemeClr val="tx1"/>
          </a:solidFill>
          <a:latin typeface="Bodoni 72 Book" charset="0"/>
          <a:ea typeface="Bodoni 72 Book" charset="0"/>
          <a:cs typeface="Bodoni 72 Book" charset="0"/>
        </a:defRPr>
      </a:lvl1pPr>
      <a:lvl2pPr marL="685800" indent="-228600" algn="ctr" defTabSz="914400" rtl="0" eaLnBrk="1" latinLnBrk="0" hangingPunct="1">
        <a:lnSpc>
          <a:spcPct val="90000"/>
        </a:lnSpc>
        <a:spcBef>
          <a:spcPts val="500"/>
        </a:spcBef>
        <a:buFont typeface="Arial"/>
        <a:buChar char="•"/>
        <a:defRPr sz="2400" b="0" i="0" kern="1200">
          <a:solidFill>
            <a:schemeClr val="tx1"/>
          </a:solidFill>
          <a:latin typeface="Bodoni 72 Book" charset="0"/>
          <a:ea typeface="Bodoni 72 Book" charset="0"/>
          <a:cs typeface="Bodoni 72 Book" charset="0"/>
        </a:defRPr>
      </a:lvl2pPr>
      <a:lvl3pPr marL="1143000" indent="-228600" algn="ctr" defTabSz="914400" rtl="0" eaLnBrk="1" latinLnBrk="0" hangingPunct="1">
        <a:lnSpc>
          <a:spcPct val="90000"/>
        </a:lnSpc>
        <a:spcBef>
          <a:spcPts val="500"/>
        </a:spcBef>
        <a:buFont typeface="Arial"/>
        <a:buChar char="•"/>
        <a:defRPr sz="2000" b="0" i="0" kern="1200">
          <a:solidFill>
            <a:schemeClr val="tx1"/>
          </a:solidFill>
          <a:latin typeface="Bodoni 72 Book" charset="0"/>
          <a:ea typeface="Bodoni 72 Book" charset="0"/>
          <a:cs typeface="Bodoni 72 Book" charset="0"/>
        </a:defRPr>
      </a:lvl3pPr>
      <a:lvl4pPr marL="1600200" indent="-228600" algn="ctr" defTabSz="914400" rtl="0" eaLnBrk="1" latinLnBrk="0" hangingPunct="1">
        <a:lnSpc>
          <a:spcPct val="90000"/>
        </a:lnSpc>
        <a:spcBef>
          <a:spcPts val="500"/>
        </a:spcBef>
        <a:buFont typeface="Arial"/>
        <a:buChar char="•"/>
        <a:defRPr sz="1800" b="0" i="0" kern="1200">
          <a:solidFill>
            <a:schemeClr val="tx1"/>
          </a:solidFill>
          <a:latin typeface="Bodoni 72 Book" charset="0"/>
          <a:ea typeface="Bodoni 72 Book" charset="0"/>
          <a:cs typeface="Bodoni 72 Book" charset="0"/>
        </a:defRPr>
      </a:lvl4pPr>
      <a:lvl5pPr marL="2057400" indent="-228600" algn="ctr" defTabSz="914400" rtl="0" eaLnBrk="1" latinLnBrk="0" hangingPunct="1">
        <a:lnSpc>
          <a:spcPct val="90000"/>
        </a:lnSpc>
        <a:spcBef>
          <a:spcPts val="500"/>
        </a:spcBef>
        <a:buFont typeface="Arial"/>
        <a:buChar char="•"/>
        <a:defRPr sz="1800" b="0" i="0" kern="1200">
          <a:solidFill>
            <a:schemeClr val="tx1"/>
          </a:solidFill>
          <a:latin typeface="Bodoni 72 Book" charset="0"/>
          <a:ea typeface="Bodoni 72 Book" charset="0"/>
          <a:cs typeface="Bodoni 72 Book"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0.jpg"/><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5.jpg"/><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g"/><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2.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37726BF-9DEB-458C-8EBC-F626A0E1C095}"/>
              </a:ext>
            </a:extLst>
          </p:cNvPr>
          <p:cNvSpPr/>
          <p:nvPr/>
        </p:nvSpPr>
        <p:spPr>
          <a:xfrm>
            <a:off x="290513" y="305144"/>
            <a:ext cx="11610975" cy="62477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1B683776-0EBD-422A-9E41-8733838BABA7}"/>
              </a:ext>
            </a:extLst>
          </p:cNvPr>
          <p:cNvPicPr>
            <a:picLocks noChangeAspect="1"/>
          </p:cNvPicPr>
          <p:nvPr/>
        </p:nvPicPr>
        <p:blipFill>
          <a:blip r:embed="rId2"/>
          <a:stretch>
            <a:fillRect/>
          </a:stretch>
        </p:blipFill>
        <p:spPr>
          <a:xfrm>
            <a:off x="3945538" y="3266388"/>
            <a:ext cx="4300924" cy="325224"/>
          </a:xfrm>
          <a:prstGeom prst="rect">
            <a:avLst/>
          </a:prstGeom>
        </p:spPr>
      </p:pic>
    </p:spTree>
    <p:extLst>
      <p:ext uri="{BB962C8B-B14F-4D97-AF65-F5344CB8AC3E}">
        <p14:creationId xmlns:p14="http://schemas.microsoft.com/office/powerpoint/2010/main" val="17983693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DC872EF6-7FDB-4D6B-8B21-7065FD9311C9}"/>
              </a:ext>
            </a:extLst>
          </p:cNvPr>
          <p:cNvPicPr>
            <a:picLocks noGrp="1" noChangeAspect="1"/>
          </p:cNvPicPr>
          <p:nvPr>
            <p:ph type="pic" sz="quarter" idx="13"/>
          </p:nvPr>
        </p:nvPicPr>
        <p:blipFill rotWithShape="1">
          <a:blip r:embed="rId2"/>
          <a:srcRect l="1247" r="8633"/>
          <a:stretch/>
        </p:blipFill>
        <p:spPr>
          <a:xfrm>
            <a:off x="0" y="1"/>
            <a:ext cx="9296400" cy="6876559"/>
          </a:xfrm>
        </p:spPr>
      </p:pic>
      <p:grpSp>
        <p:nvGrpSpPr>
          <p:cNvPr id="5" name="Group 4">
            <a:extLst>
              <a:ext uri="{FF2B5EF4-FFF2-40B4-BE49-F238E27FC236}">
                <a16:creationId xmlns:a16="http://schemas.microsoft.com/office/drawing/2014/main" id="{95AB0349-134F-44A1-B94D-554E25B0F99C}"/>
              </a:ext>
            </a:extLst>
          </p:cNvPr>
          <p:cNvGrpSpPr/>
          <p:nvPr/>
        </p:nvGrpSpPr>
        <p:grpSpPr>
          <a:xfrm>
            <a:off x="8993130" y="1655108"/>
            <a:ext cx="1666762" cy="3547784"/>
            <a:chOff x="8993130" y="1540199"/>
            <a:chExt cx="1666762" cy="3547784"/>
          </a:xfrm>
        </p:grpSpPr>
        <p:grpSp>
          <p:nvGrpSpPr>
            <p:cNvPr id="28" name="Group 27">
              <a:extLst>
                <a:ext uri="{FF2B5EF4-FFF2-40B4-BE49-F238E27FC236}">
                  <a16:creationId xmlns:a16="http://schemas.microsoft.com/office/drawing/2014/main" id="{8E69CCDB-81F8-47A1-9F78-7C2790471408}"/>
                </a:ext>
              </a:extLst>
            </p:cNvPr>
            <p:cNvGrpSpPr/>
            <p:nvPr/>
          </p:nvGrpSpPr>
          <p:grpSpPr>
            <a:xfrm>
              <a:off x="8993130" y="1540199"/>
              <a:ext cx="1666762" cy="747742"/>
              <a:chOff x="3530078" y="4954315"/>
              <a:chExt cx="1666762" cy="747742"/>
            </a:xfrm>
          </p:grpSpPr>
          <p:sp>
            <p:nvSpPr>
              <p:cNvPr id="35" name="TextBox 34">
                <a:extLst>
                  <a:ext uri="{FF2B5EF4-FFF2-40B4-BE49-F238E27FC236}">
                    <a16:creationId xmlns:a16="http://schemas.microsoft.com/office/drawing/2014/main" id="{664CFECB-4B5F-4E82-8379-7D37376CB83E}"/>
                  </a:ext>
                </a:extLst>
              </p:cNvPr>
              <p:cNvSpPr txBox="1"/>
              <p:nvPr/>
            </p:nvSpPr>
            <p:spPr>
              <a:xfrm>
                <a:off x="3530079" y="4954315"/>
                <a:ext cx="1000978" cy="246221"/>
              </a:xfrm>
              <a:prstGeom prst="rect">
                <a:avLst/>
              </a:prstGeom>
              <a:noFill/>
            </p:spPr>
            <p:txBody>
              <a:bodyPr wrap="square" rtlCol="0">
                <a:spAutoFit/>
              </a:bodyPr>
              <a:lstStyle/>
              <a:p>
                <a:r>
                  <a:rPr lang="en-US" sz="1000" b="1" dirty="0">
                    <a:latin typeface="Roboto Slab" pitchFamily="2" charset="0"/>
                    <a:ea typeface="Roboto Slab" pitchFamily="2" charset="0"/>
                    <a:cs typeface="Lato" panose="020F0502020204030203" pitchFamily="34" charset="0"/>
                  </a:rPr>
                  <a:t>TITLE TEXT</a:t>
                </a:r>
              </a:p>
            </p:txBody>
          </p:sp>
          <p:sp>
            <p:nvSpPr>
              <p:cNvPr id="40" name="TextBox 39">
                <a:extLst>
                  <a:ext uri="{FF2B5EF4-FFF2-40B4-BE49-F238E27FC236}">
                    <a16:creationId xmlns:a16="http://schemas.microsoft.com/office/drawing/2014/main" id="{1991996A-3C0A-467C-8A3C-81E8723100D3}"/>
                  </a:ext>
                </a:extLst>
              </p:cNvPr>
              <p:cNvSpPr txBox="1"/>
              <p:nvPr/>
            </p:nvSpPr>
            <p:spPr>
              <a:xfrm>
                <a:off x="3530078" y="5219040"/>
                <a:ext cx="1666762" cy="483017"/>
              </a:xfrm>
              <a:prstGeom prst="rect">
                <a:avLst/>
              </a:prstGeom>
              <a:noFill/>
            </p:spPr>
            <p:txBody>
              <a:bodyPr wrap="square" rtlCol="0">
                <a:spAutoFit/>
              </a:bodyPr>
              <a:lstStyle/>
              <a:p>
                <a:pPr>
                  <a:lnSpc>
                    <a:spcPct val="150000"/>
                  </a:lnSpc>
                </a:pPr>
                <a:r>
                  <a:rPr lang="en-US" sz="900" dirty="0">
                    <a:latin typeface="Roboto Slab" pitchFamily="2" charset="0"/>
                    <a:ea typeface="Roboto Slab" pitchFamily="2" charset="0"/>
                    <a:cs typeface="Lato" panose="020F0502020204030203" pitchFamily="34" charset="0"/>
                  </a:rPr>
                  <a:t>Have them for one. Living waters had winged.</a:t>
                </a:r>
              </a:p>
            </p:txBody>
          </p:sp>
        </p:grpSp>
        <p:grpSp>
          <p:nvGrpSpPr>
            <p:cNvPr id="29" name="Group 28">
              <a:extLst>
                <a:ext uri="{FF2B5EF4-FFF2-40B4-BE49-F238E27FC236}">
                  <a16:creationId xmlns:a16="http://schemas.microsoft.com/office/drawing/2014/main" id="{5F7DEE90-E500-466B-A5ED-053B9B035EF1}"/>
                </a:ext>
              </a:extLst>
            </p:cNvPr>
            <p:cNvGrpSpPr/>
            <p:nvPr/>
          </p:nvGrpSpPr>
          <p:grpSpPr>
            <a:xfrm>
              <a:off x="8993130" y="4340241"/>
              <a:ext cx="1666762" cy="747742"/>
              <a:chOff x="3530078" y="4954315"/>
              <a:chExt cx="1666762" cy="747742"/>
            </a:xfrm>
          </p:grpSpPr>
          <p:sp>
            <p:nvSpPr>
              <p:cNvPr id="33" name="TextBox 32">
                <a:extLst>
                  <a:ext uri="{FF2B5EF4-FFF2-40B4-BE49-F238E27FC236}">
                    <a16:creationId xmlns:a16="http://schemas.microsoft.com/office/drawing/2014/main" id="{D1F2397D-89F5-45D2-93D9-5A9CA531712A}"/>
                  </a:ext>
                </a:extLst>
              </p:cNvPr>
              <p:cNvSpPr txBox="1"/>
              <p:nvPr/>
            </p:nvSpPr>
            <p:spPr>
              <a:xfrm>
                <a:off x="3530079" y="4954315"/>
                <a:ext cx="1000978" cy="246221"/>
              </a:xfrm>
              <a:prstGeom prst="rect">
                <a:avLst/>
              </a:prstGeom>
              <a:noFill/>
            </p:spPr>
            <p:txBody>
              <a:bodyPr wrap="square" rtlCol="0">
                <a:spAutoFit/>
              </a:bodyPr>
              <a:lstStyle/>
              <a:p>
                <a:r>
                  <a:rPr lang="en-US" sz="1000" b="1" dirty="0">
                    <a:latin typeface="Roboto Slab" pitchFamily="2" charset="0"/>
                    <a:ea typeface="Roboto Slab" pitchFamily="2" charset="0"/>
                    <a:cs typeface="Lato" panose="020F0502020204030203" pitchFamily="34" charset="0"/>
                  </a:rPr>
                  <a:t>TITLE TEXT</a:t>
                </a:r>
              </a:p>
            </p:txBody>
          </p:sp>
          <p:sp>
            <p:nvSpPr>
              <p:cNvPr id="34" name="TextBox 33">
                <a:extLst>
                  <a:ext uri="{FF2B5EF4-FFF2-40B4-BE49-F238E27FC236}">
                    <a16:creationId xmlns:a16="http://schemas.microsoft.com/office/drawing/2014/main" id="{1917D797-51DE-4F96-B653-B48AB6F7C0EC}"/>
                  </a:ext>
                </a:extLst>
              </p:cNvPr>
              <p:cNvSpPr txBox="1"/>
              <p:nvPr/>
            </p:nvSpPr>
            <p:spPr>
              <a:xfrm>
                <a:off x="3530078" y="5219040"/>
                <a:ext cx="1666762" cy="483017"/>
              </a:xfrm>
              <a:prstGeom prst="rect">
                <a:avLst/>
              </a:prstGeom>
              <a:noFill/>
            </p:spPr>
            <p:txBody>
              <a:bodyPr wrap="square" rtlCol="0">
                <a:spAutoFit/>
              </a:bodyPr>
              <a:lstStyle/>
              <a:p>
                <a:pPr>
                  <a:lnSpc>
                    <a:spcPct val="150000"/>
                  </a:lnSpc>
                </a:pPr>
                <a:r>
                  <a:rPr lang="en-US" sz="900" dirty="0">
                    <a:latin typeface="Roboto Slab" pitchFamily="2" charset="0"/>
                    <a:ea typeface="Roboto Slab" pitchFamily="2" charset="0"/>
                    <a:cs typeface="Lato" panose="020F0502020204030203" pitchFamily="34" charset="0"/>
                  </a:rPr>
                  <a:t>Have them for one. Living waters had winged.</a:t>
                </a:r>
              </a:p>
            </p:txBody>
          </p:sp>
        </p:grpSp>
        <p:grpSp>
          <p:nvGrpSpPr>
            <p:cNvPr id="30" name="Group 29">
              <a:extLst>
                <a:ext uri="{FF2B5EF4-FFF2-40B4-BE49-F238E27FC236}">
                  <a16:creationId xmlns:a16="http://schemas.microsoft.com/office/drawing/2014/main" id="{E10E8021-E4CB-4762-A164-9B2354E172DC}"/>
                </a:ext>
              </a:extLst>
            </p:cNvPr>
            <p:cNvGrpSpPr/>
            <p:nvPr/>
          </p:nvGrpSpPr>
          <p:grpSpPr>
            <a:xfrm>
              <a:off x="8993130" y="2940220"/>
              <a:ext cx="1666762" cy="747742"/>
              <a:chOff x="3530078" y="4954315"/>
              <a:chExt cx="1666762" cy="747742"/>
            </a:xfrm>
          </p:grpSpPr>
          <p:sp>
            <p:nvSpPr>
              <p:cNvPr id="31" name="TextBox 30">
                <a:extLst>
                  <a:ext uri="{FF2B5EF4-FFF2-40B4-BE49-F238E27FC236}">
                    <a16:creationId xmlns:a16="http://schemas.microsoft.com/office/drawing/2014/main" id="{891522E2-1720-4240-9532-5B5E2F37E68D}"/>
                  </a:ext>
                </a:extLst>
              </p:cNvPr>
              <p:cNvSpPr txBox="1"/>
              <p:nvPr/>
            </p:nvSpPr>
            <p:spPr>
              <a:xfrm>
                <a:off x="3530079" y="4954315"/>
                <a:ext cx="1000978" cy="246221"/>
              </a:xfrm>
              <a:prstGeom prst="rect">
                <a:avLst/>
              </a:prstGeom>
              <a:noFill/>
            </p:spPr>
            <p:txBody>
              <a:bodyPr wrap="square" rtlCol="0">
                <a:spAutoFit/>
              </a:bodyPr>
              <a:lstStyle/>
              <a:p>
                <a:r>
                  <a:rPr lang="en-US" sz="1000" b="1" dirty="0">
                    <a:latin typeface="Roboto Slab" pitchFamily="2" charset="0"/>
                    <a:ea typeface="Roboto Slab" pitchFamily="2" charset="0"/>
                    <a:cs typeface="Lato" panose="020F0502020204030203" pitchFamily="34" charset="0"/>
                  </a:rPr>
                  <a:t>TITLE TEXT</a:t>
                </a:r>
              </a:p>
            </p:txBody>
          </p:sp>
          <p:sp>
            <p:nvSpPr>
              <p:cNvPr id="32" name="TextBox 31">
                <a:extLst>
                  <a:ext uri="{FF2B5EF4-FFF2-40B4-BE49-F238E27FC236}">
                    <a16:creationId xmlns:a16="http://schemas.microsoft.com/office/drawing/2014/main" id="{CFE60CFB-9836-41CB-8BC2-774007994E72}"/>
                  </a:ext>
                </a:extLst>
              </p:cNvPr>
              <p:cNvSpPr txBox="1"/>
              <p:nvPr/>
            </p:nvSpPr>
            <p:spPr>
              <a:xfrm>
                <a:off x="3530078" y="5219040"/>
                <a:ext cx="1666762" cy="483017"/>
              </a:xfrm>
              <a:prstGeom prst="rect">
                <a:avLst/>
              </a:prstGeom>
              <a:noFill/>
            </p:spPr>
            <p:txBody>
              <a:bodyPr wrap="square" rtlCol="0">
                <a:spAutoFit/>
              </a:bodyPr>
              <a:lstStyle/>
              <a:p>
                <a:pPr>
                  <a:lnSpc>
                    <a:spcPct val="150000"/>
                  </a:lnSpc>
                </a:pPr>
                <a:r>
                  <a:rPr lang="en-US" sz="900" dirty="0">
                    <a:latin typeface="Roboto Slab" pitchFamily="2" charset="0"/>
                    <a:ea typeface="Roboto Slab" pitchFamily="2" charset="0"/>
                    <a:cs typeface="Lato" panose="020F0502020204030203" pitchFamily="34" charset="0"/>
                  </a:rPr>
                  <a:t>Have them for one. Living waters had winged.</a:t>
                </a:r>
              </a:p>
            </p:txBody>
          </p:sp>
        </p:grpSp>
      </p:grpSp>
      <p:sp>
        <p:nvSpPr>
          <p:cNvPr id="19" name="Rectangle 18">
            <a:extLst>
              <a:ext uri="{FF2B5EF4-FFF2-40B4-BE49-F238E27FC236}">
                <a16:creationId xmlns:a16="http://schemas.microsoft.com/office/drawing/2014/main" id="{F1C68491-B3B9-4E50-8D7E-9031A1C7FBD4}"/>
              </a:ext>
            </a:extLst>
          </p:cNvPr>
          <p:cNvSpPr/>
          <p:nvPr/>
        </p:nvSpPr>
        <p:spPr>
          <a:xfrm>
            <a:off x="4251921" y="1472468"/>
            <a:ext cx="3033668" cy="2982682"/>
          </a:xfrm>
          <a:prstGeom prst="rect">
            <a:avLst/>
          </a:prstGeom>
          <a:solidFill>
            <a:schemeClr val="accent6">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8A6D2B3F-AAE9-4E04-8494-FF320D521464}"/>
              </a:ext>
            </a:extLst>
          </p:cNvPr>
          <p:cNvSpPr txBox="1"/>
          <p:nvPr/>
        </p:nvSpPr>
        <p:spPr>
          <a:xfrm>
            <a:off x="4579167" y="1955841"/>
            <a:ext cx="2379177" cy="2015936"/>
          </a:xfrm>
          <a:prstGeom prst="rect">
            <a:avLst/>
          </a:prstGeom>
          <a:noFill/>
        </p:spPr>
        <p:txBody>
          <a:bodyPr wrap="none" rtlCol="0">
            <a:spAutoFit/>
          </a:bodyPr>
          <a:lstStyle/>
          <a:p>
            <a:pPr>
              <a:lnSpc>
                <a:spcPts val="5000"/>
              </a:lnSpc>
            </a:pPr>
            <a:r>
              <a:rPr lang="en-US" sz="5000" dirty="0">
                <a:solidFill>
                  <a:schemeClr val="bg1"/>
                </a:solidFill>
                <a:latin typeface="Roboto Slab" pitchFamily="2" charset="0"/>
                <a:ea typeface="Roboto Slab" pitchFamily="2" charset="0"/>
              </a:rPr>
              <a:t>Annul </a:t>
            </a:r>
          </a:p>
          <a:p>
            <a:pPr>
              <a:lnSpc>
                <a:spcPts val="5000"/>
              </a:lnSpc>
            </a:pPr>
            <a:r>
              <a:rPr lang="en-US" sz="5000" b="1" dirty="0">
                <a:solidFill>
                  <a:schemeClr val="bg1"/>
                </a:solidFill>
                <a:latin typeface="Roboto Slab" pitchFamily="2" charset="0"/>
                <a:ea typeface="Roboto Slab" pitchFamily="2" charset="0"/>
              </a:rPr>
              <a:t>Report </a:t>
            </a:r>
          </a:p>
          <a:p>
            <a:pPr>
              <a:lnSpc>
                <a:spcPts val="5000"/>
              </a:lnSpc>
            </a:pPr>
            <a:r>
              <a:rPr lang="en-US" sz="5000" b="1" dirty="0">
                <a:solidFill>
                  <a:schemeClr val="bg1"/>
                </a:solidFill>
                <a:latin typeface="Roboto Slab" pitchFamily="2" charset="0"/>
                <a:ea typeface="Roboto Slab" pitchFamily="2" charset="0"/>
              </a:rPr>
              <a:t>2019</a:t>
            </a:r>
          </a:p>
        </p:txBody>
      </p:sp>
      <p:sp>
        <p:nvSpPr>
          <p:cNvPr id="18" name="TextBox 17">
            <a:extLst>
              <a:ext uri="{FF2B5EF4-FFF2-40B4-BE49-F238E27FC236}">
                <a16:creationId xmlns:a16="http://schemas.microsoft.com/office/drawing/2014/main" id="{38A58AFD-9D0D-4C59-9D4B-1F1FB9F3666F}"/>
              </a:ext>
            </a:extLst>
          </p:cNvPr>
          <p:cNvSpPr txBox="1"/>
          <p:nvPr/>
        </p:nvSpPr>
        <p:spPr>
          <a:xfrm>
            <a:off x="600969" y="4441337"/>
            <a:ext cx="2150685" cy="1523109"/>
          </a:xfrm>
          <a:prstGeom prst="rect">
            <a:avLst/>
          </a:prstGeom>
          <a:noFill/>
        </p:spPr>
        <p:txBody>
          <a:bodyPr wrap="square" rtlCol="0">
            <a:spAutoFit/>
          </a:bodyPr>
          <a:lstStyle/>
          <a:p>
            <a:pPr>
              <a:lnSpc>
                <a:spcPct val="150000"/>
              </a:lnSpc>
            </a:pPr>
            <a:r>
              <a:rPr lang="en-US" sz="900" dirty="0">
                <a:latin typeface="Roboto Slab" pitchFamily="2" charset="0"/>
                <a:ea typeface="Roboto Slab" pitchFamily="2" charset="0"/>
                <a:cs typeface="Montserrat Light" charset="0"/>
              </a:rPr>
              <a:t>Have them for one. Living grass to winged. Creepiest don't subdue which </a:t>
            </a:r>
            <a:r>
              <a:rPr lang="en-US" sz="900" dirty="0" err="1">
                <a:latin typeface="Roboto Slab" pitchFamily="2" charset="0"/>
                <a:ea typeface="Roboto Slab" pitchFamily="2" charset="0"/>
                <a:cs typeface="Montserrat Light" charset="0"/>
              </a:rPr>
              <a:t>i</a:t>
            </a:r>
            <a:r>
              <a:rPr lang="en-US" sz="900" dirty="0">
                <a:latin typeface="Roboto Slab" pitchFamily="2" charset="0"/>
                <a:ea typeface="Roboto Slab" pitchFamily="2" charset="0"/>
                <a:cs typeface="Montserrat Light" charset="0"/>
              </a:rPr>
              <a:t> two set had seasons. Fifth you'll, man wherein seas our creeping. Very. Make from for seas creeping night lights divided void they're.</a:t>
            </a:r>
          </a:p>
        </p:txBody>
      </p:sp>
    </p:spTree>
    <p:extLst>
      <p:ext uri="{BB962C8B-B14F-4D97-AF65-F5344CB8AC3E}">
        <p14:creationId xmlns:p14="http://schemas.microsoft.com/office/powerpoint/2010/main" val="13886111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Placeholder 19">
            <a:extLst>
              <a:ext uri="{FF2B5EF4-FFF2-40B4-BE49-F238E27FC236}">
                <a16:creationId xmlns:a16="http://schemas.microsoft.com/office/drawing/2014/main" id="{C9400D2B-F808-4659-A5CE-A36177BF41FF}"/>
              </a:ext>
            </a:extLst>
          </p:cNvPr>
          <p:cNvPicPr>
            <a:picLocks noGrp="1" noChangeAspect="1"/>
          </p:cNvPicPr>
          <p:nvPr>
            <p:ph type="pic" sz="quarter" idx="17"/>
          </p:nvPr>
        </p:nvPicPr>
        <p:blipFill>
          <a:blip r:embed="rId2"/>
          <a:srcRect l="607" r="607"/>
          <a:stretch>
            <a:fillRect/>
          </a:stretch>
        </p:blipFill>
        <p:spPr/>
      </p:pic>
      <p:pic>
        <p:nvPicPr>
          <p:cNvPr id="22" name="Picture Placeholder 21">
            <a:extLst>
              <a:ext uri="{FF2B5EF4-FFF2-40B4-BE49-F238E27FC236}">
                <a16:creationId xmlns:a16="http://schemas.microsoft.com/office/drawing/2014/main" id="{022CB78D-5970-4CF6-8BB0-C031BC9F115F}"/>
              </a:ext>
            </a:extLst>
          </p:cNvPr>
          <p:cNvPicPr>
            <a:picLocks noGrp="1" noChangeAspect="1"/>
          </p:cNvPicPr>
          <p:nvPr>
            <p:ph type="pic" sz="quarter" idx="18"/>
          </p:nvPr>
        </p:nvPicPr>
        <p:blipFill>
          <a:blip r:embed="rId3"/>
          <a:srcRect l="18557" r="18557"/>
          <a:stretch>
            <a:fillRect/>
          </a:stretch>
        </p:blipFill>
        <p:spPr/>
      </p:pic>
      <p:sp>
        <p:nvSpPr>
          <p:cNvPr id="5" name="Rectangle 4">
            <a:extLst>
              <a:ext uri="{FF2B5EF4-FFF2-40B4-BE49-F238E27FC236}">
                <a16:creationId xmlns:a16="http://schemas.microsoft.com/office/drawing/2014/main" id="{5F7DABA8-35CB-4694-B1C7-C8E45F13AF4F}"/>
              </a:ext>
            </a:extLst>
          </p:cNvPr>
          <p:cNvSpPr/>
          <p:nvPr/>
        </p:nvSpPr>
        <p:spPr>
          <a:xfrm>
            <a:off x="0" y="0"/>
            <a:ext cx="589280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4DBF8627-2468-49F1-A9AD-21DB4282E258}"/>
              </a:ext>
            </a:extLst>
          </p:cNvPr>
          <p:cNvGrpSpPr/>
          <p:nvPr/>
        </p:nvGrpSpPr>
        <p:grpSpPr>
          <a:xfrm>
            <a:off x="1194495" y="1731710"/>
            <a:ext cx="3503810" cy="3394580"/>
            <a:chOff x="1797888" y="300689"/>
            <a:chExt cx="3503810" cy="3394580"/>
          </a:xfrm>
        </p:grpSpPr>
        <p:sp>
          <p:nvSpPr>
            <p:cNvPr id="60" name="TextBox 59">
              <a:extLst>
                <a:ext uri="{FF2B5EF4-FFF2-40B4-BE49-F238E27FC236}">
                  <a16:creationId xmlns:a16="http://schemas.microsoft.com/office/drawing/2014/main" id="{766076BE-D66E-440A-AC3D-636F3A76ABCD}"/>
                </a:ext>
              </a:extLst>
            </p:cNvPr>
            <p:cNvSpPr txBox="1"/>
            <p:nvPr/>
          </p:nvSpPr>
          <p:spPr>
            <a:xfrm>
              <a:off x="1797888" y="300689"/>
              <a:ext cx="2416748" cy="2246769"/>
            </a:xfrm>
            <a:prstGeom prst="rect">
              <a:avLst/>
            </a:prstGeom>
            <a:noFill/>
          </p:spPr>
          <p:txBody>
            <a:bodyPr wrap="square" rtlCol="0">
              <a:spAutoFit/>
            </a:bodyPr>
            <a:lstStyle/>
            <a:p>
              <a:r>
                <a:rPr lang="en-US" sz="14000" dirty="0">
                  <a:latin typeface="Roboto Slab" pitchFamily="2" charset="0"/>
                  <a:ea typeface="Roboto Slab" pitchFamily="2" charset="0"/>
                  <a:cs typeface="Lato" panose="020F0502020204030203" pitchFamily="34" charset="0"/>
                </a:rPr>
                <a:t>02</a:t>
              </a:r>
            </a:p>
          </p:txBody>
        </p:sp>
        <p:grpSp>
          <p:nvGrpSpPr>
            <p:cNvPr id="8" name="Group 7">
              <a:extLst>
                <a:ext uri="{FF2B5EF4-FFF2-40B4-BE49-F238E27FC236}">
                  <a16:creationId xmlns:a16="http://schemas.microsoft.com/office/drawing/2014/main" id="{3C60B65B-E6EE-4ABA-BBEB-B027A374EF62}"/>
                </a:ext>
              </a:extLst>
            </p:cNvPr>
            <p:cNvGrpSpPr/>
            <p:nvPr/>
          </p:nvGrpSpPr>
          <p:grpSpPr>
            <a:xfrm>
              <a:off x="1797888" y="2279479"/>
              <a:ext cx="3503810" cy="1415790"/>
              <a:chOff x="1797888" y="2279479"/>
              <a:chExt cx="3503810" cy="1415790"/>
            </a:xfrm>
          </p:grpSpPr>
          <p:sp>
            <p:nvSpPr>
              <p:cNvPr id="9" name="TextBox 8">
                <a:extLst>
                  <a:ext uri="{FF2B5EF4-FFF2-40B4-BE49-F238E27FC236}">
                    <a16:creationId xmlns:a16="http://schemas.microsoft.com/office/drawing/2014/main" id="{806FDB83-7CC7-4FC6-929C-6F9FFB7C817F}"/>
                  </a:ext>
                </a:extLst>
              </p:cNvPr>
              <p:cNvSpPr txBox="1"/>
              <p:nvPr/>
            </p:nvSpPr>
            <p:spPr>
              <a:xfrm>
                <a:off x="1797888" y="2279479"/>
                <a:ext cx="3503810" cy="1411027"/>
              </a:xfrm>
              <a:prstGeom prst="rect">
                <a:avLst/>
              </a:prstGeom>
              <a:noFill/>
            </p:spPr>
            <p:txBody>
              <a:bodyPr wrap="square" rtlCol="0">
                <a:spAutoFit/>
              </a:bodyPr>
              <a:lstStyle/>
              <a:p>
                <a:pPr>
                  <a:lnSpc>
                    <a:spcPts val="3500"/>
                  </a:lnSpc>
                </a:pPr>
                <a:r>
                  <a:rPr lang="en-US" sz="2800" dirty="0">
                    <a:latin typeface="Roboto Slab" pitchFamily="2" charset="0"/>
                    <a:ea typeface="Roboto Slab" pitchFamily="2" charset="0"/>
                    <a:cs typeface="Lato" panose="020F0502020204030203" pitchFamily="34" charset="0"/>
                  </a:rPr>
                  <a:t>Our This</a:t>
                </a:r>
              </a:p>
              <a:p>
                <a:pPr>
                  <a:lnSpc>
                    <a:spcPts val="3500"/>
                  </a:lnSpc>
                </a:pPr>
                <a:r>
                  <a:rPr lang="en-US" sz="3200" dirty="0">
                    <a:latin typeface="Roboto Slab" pitchFamily="2" charset="0"/>
                    <a:ea typeface="Roboto Slab" pitchFamily="2" charset="0"/>
                    <a:cs typeface="Lato" panose="020F0502020204030203" pitchFamily="34" charset="0"/>
                  </a:rPr>
                  <a:t>About The Com</a:t>
                </a:r>
              </a:p>
              <a:p>
                <a:pPr>
                  <a:lnSpc>
                    <a:spcPts val="3500"/>
                  </a:lnSpc>
                </a:pPr>
                <a:r>
                  <a:rPr lang="en-US" sz="2800" dirty="0">
                    <a:latin typeface="Roboto Slab" pitchFamily="2" charset="0"/>
                    <a:ea typeface="Roboto Slab" pitchFamily="2" charset="0"/>
                    <a:cs typeface="Lato" panose="020F0502020204030203" pitchFamily="34" charset="0"/>
                  </a:rPr>
                  <a:t>&amp; Awesome</a:t>
                </a:r>
              </a:p>
            </p:txBody>
          </p:sp>
          <p:cxnSp>
            <p:nvCxnSpPr>
              <p:cNvPr id="11" name="Straight Connector 10">
                <a:extLst>
                  <a:ext uri="{FF2B5EF4-FFF2-40B4-BE49-F238E27FC236}">
                    <a16:creationId xmlns:a16="http://schemas.microsoft.com/office/drawing/2014/main" id="{ED98FA5F-ED16-48CB-9D12-ED417015EBE0}"/>
                  </a:ext>
                </a:extLst>
              </p:cNvPr>
              <p:cNvCxnSpPr/>
              <p:nvPr/>
            </p:nvCxnSpPr>
            <p:spPr>
              <a:xfrm>
                <a:off x="1925085" y="3695269"/>
                <a:ext cx="433388"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18" name="TextBox 17">
            <a:extLst>
              <a:ext uri="{FF2B5EF4-FFF2-40B4-BE49-F238E27FC236}">
                <a16:creationId xmlns:a16="http://schemas.microsoft.com/office/drawing/2014/main" id="{A05E2117-AD64-4FA8-A981-0CE103C32DB6}"/>
              </a:ext>
            </a:extLst>
          </p:cNvPr>
          <p:cNvSpPr txBox="1"/>
          <p:nvPr/>
        </p:nvSpPr>
        <p:spPr>
          <a:xfrm>
            <a:off x="6299202" y="4351144"/>
            <a:ext cx="2338895" cy="1315360"/>
          </a:xfrm>
          <a:prstGeom prst="rect">
            <a:avLst/>
          </a:prstGeom>
          <a:noFill/>
        </p:spPr>
        <p:txBody>
          <a:bodyPr wrap="square" rtlCol="0">
            <a:spAutoFit/>
          </a:bodyPr>
          <a:lstStyle/>
          <a:p>
            <a:pPr>
              <a:lnSpc>
                <a:spcPct val="150000"/>
              </a:lnSpc>
            </a:pPr>
            <a:r>
              <a:rPr lang="en-US" sz="900" dirty="0">
                <a:latin typeface="Roboto Slab" pitchFamily="2" charset="0"/>
                <a:ea typeface="Roboto Slab" pitchFamily="2" charset="0"/>
                <a:cs typeface="Montserrat Light" charset="0"/>
              </a:rPr>
              <a:t>Have them for one. Living grass to winged. Creepiest don't subdue which </a:t>
            </a:r>
            <a:r>
              <a:rPr lang="en-US" sz="900" dirty="0" err="1">
                <a:latin typeface="Roboto Slab" pitchFamily="2" charset="0"/>
                <a:ea typeface="Roboto Slab" pitchFamily="2" charset="0"/>
                <a:cs typeface="Montserrat Light" charset="0"/>
              </a:rPr>
              <a:t>i</a:t>
            </a:r>
            <a:r>
              <a:rPr lang="en-US" sz="900" dirty="0">
                <a:latin typeface="Roboto Slab" pitchFamily="2" charset="0"/>
                <a:ea typeface="Roboto Slab" pitchFamily="2" charset="0"/>
                <a:cs typeface="Montserrat Light" charset="0"/>
              </a:rPr>
              <a:t> two set had seasons. Fifth you'll, man wherein seas our creeping. Very. Make from for seas creeping night lights divided void they're.</a:t>
            </a:r>
          </a:p>
        </p:txBody>
      </p:sp>
    </p:spTree>
    <p:extLst>
      <p:ext uri="{BB962C8B-B14F-4D97-AF65-F5344CB8AC3E}">
        <p14:creationId xmlns:p14="http://schemas.microsoft.com/office/powerpoint/2010/main" val="20048900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Placeholder 17">
            <a:extLst>
              <a:ext uri="{FF2B5EF4-FFF2-40B4-BE49-F238E27FC236}">
                <a16:creationId xmlns:a16="http://schemas.microsoft.com/office/drawing/2014/main" id="{9D491F5A-D826-4B90-A3AC-830C1A752765}"/>
              </a:ext>
            </a:extLst>
          </p:cNvPr>
          <p:cNvPicPr>
            <a:picLocks noGrp="1" noChangeAspect="1"/>
          </p:cNvPicPr>
          <p:nvPr>
            <p:ph type="pic" sz="quarter" idx="10"/>
          </p:nvPr>
        </p:nvPicPr>
        <p:blipFill>
          <a:blip r:embed="rId2"/>
          <a:srcRect l="11197" r="11197"/>
          <a:stretch>
            <a:fillRect/>
          </a:stretch>
        </p:blipFill>
        <p:spPr/>
      </p:pic>
      <p:sp>
        <p:nvSpPr>
          <p:cNvPr id="22" name="TextBox 21">
            <a:extLst>
              <a:ext uri="{FF2B5EF4-FFF2-40B4-BE49-F238E27FC236}">
                <a16:creationId xmlns:a16="http://schemas.microsoft.com/office/drawing/2014/main" id="{636BC229-7DF2-4D0A-BC50-25FA11E6C1B6}"/>
              </a:ext>
            </a:extLst>
          </p:cNvPr>
          <p:cNvSpPr txBox="1"/>
          <p:nvPr/>
        </p:nvSpPr>
        <p:spPr>
          <a:xfrm rot="16200000">
            <a:off x="-242770" y="3180173"/>
            <a:ext cx="3581399" cy="1118255"/>
          </a:xfrm>
          <a:prstGeom prst="rect">
            <a:avLst/>
          </a:prstGeom>
          <a:noFill/>
        </p:spPr>
        <p:txBody>
          <a:bodyPr wrap="square" rtlCol="0">
            <a:spAutoFit/>
          </a:bodyPr>
          <a:lstStyle/>
          <a:p>
            <a:pPr>
              <a:lnSpc>
                <a:spcPts val="4000"/>
              </a:lnSpc>
            </a:pPr>
            <a:r>
              <a:rPr lang="en-US" sz="3500" b="1" spc="300" dirty="0">
                <a:latin typeface="Roboto Slab" pitchFamily="2" charset="0"/>
                <a:ea typeface="Roboto Slab" pitchFamily="2" charset="0"/>
                <a:cs typeface="Montserrat" charset="0"/>
              </a:rPr>
              <a:t>Our Services</a:t>
            </a:r>
          </a:p>
          <a:p>
            <a:pPr>
              <a:lnSpc>
                <a:spcPts val="4000"/>
              </a:lnSpc>
            </a:pPr>
            <a:r>
              <a:rPr lang="en-US" sz="3500" b="1" spc="300" dirty="0">
                <a:latin typeface="Roboto Slab" pitchFamily="2" charset="0"/>
                <a:ea typeface="Roboto Slab" pitchFamily="2" charset="0"/>
                <a:cs typeface="Montserrat" charset="0"/>
              </a:rPr>
              <a:t>Full Brief</a:t>
            </a:r>
          </a:p>
        </p:txBody>
      </p:sp>
      <p:sp>
        <p:nvSpPr>
          <p:cNvPr id="23" name="TextBox 22">
            <a:extLst>
              <a:ext uri="{FF2B5EF4-FFF2-40B4-BE49-F238E27FC236}">
                <a16:creationId xmlns:a16="http://schemas.microsoft.com/office/drawing/2014/main" id="{BF94D5C1-FA6E-40F2-BBAB-AF315D22D292}"/>
              </a:ext>
            </a:extLst>
          </p:cNvPr>
          <p:cNvSpPr txBox="1"/>
          <p:nvPr/>
        </p:nvSpPr>
        <p:spPr>
          <a:xfrm>
            <a:off x="7868587" y="3818220"/>
            <a:ext cx="3334611" cy="1315360"/>
          </a:xfrm>
          <a:prstGeom prst="rect">
            <a:avLst/>
          </a:prstGeom>
          <a:noFill/>
        </p:spPr>
        <p:txBody>
          <a:bodyPr wrap="square" rtlCol="0">
            <a:spAutoFit/>
          </a:bodyPr>
          <a:lstStyle/>
          <a:p>
            <a:pPr>
              <a:lnSpc>
                <a:spcPct val="150000"/>
              </a:lnSpc>
            </a:pPr>
            <a:r>
              <a:rPr lang="en-US" sz="900" dirty="0">
                <a:latin typeface="Roboto Slab" pitchFamily="2" charset="0"/>
                <a:ea typeface="Roboto Slab" pitchFamily="2" charset="0"/>
                <a:cs typeface="Montserrat Light" charset="0"/>
              </a:rPr>
              <a:t>Have them for one. Living grass to for can't gathered waters had winged. Creepiest don't subdue which </a:t>
            </a:r>
            <a:r>
              <a:rPr lang="en-US" sz="900" dirty="0" err="1">
                <a:latin typeface="Roboto Slab" pitchFamily="2" charset="0"/>
                <a:ea typeface="Roboto Slab" pitchFamily="2" charset="0"/>
                <a:cs typeface="Montserrat Light" charset="0"/>
              </a:rPr>
              <a:t>i</a:t>
            </a:r>
            <a:r>
              <a:rPr lang="en-US" sz="900" dirty="0">
                <a:latin typeface="Roboto Slab" pitchFamily="2" charset="0"/>
                <a:ea typeface="Roboto Slab" pitchFamily="2" charset="0"/>
                <a:cs typeface="Montserrat Light" charset="0"/>
              </a:rPr>
              <a:t> two set had seasons. Fifth you'll, man wherein seas our creeping. Very. Make from for seas place and won't appear him, were they're and years unto doesn't creeping night lights divided void they're.</a:t>
            </a:r>
          </a:p>
        </p:txBody>
      </p:sp>
      <p:grpSp>
        <p:nvGrpSpPr>
          <p:cNvPr id="3" name="Group 2">
            <a:extLst>
              <a:ext uri="{FF2B5EF4-FFF2-40B4-BE49-F238E27FC236}">
                <a16:creationId xmlns:a16="http://schemas.microsoft.com/office/drawing/2014/main" id="{D3421388-371A-4504-98C3-F7D5772B5A1F}"/>
              </a:ext>
            </a:extLst>
          </p:cNvPr>
          <p:cNvGrpSpPr/>
          <p:nvPr/>
        </p:nvGrpSpPr>
        <p:grpSpPr>
          <a:xfrm>
            <a:off x="7998814" y="5444093"/>
            <a:ext cx="2563177" cy="532108"/>
            <a:chOff x="1013936" y="4381500"/>
            <a:chExt cx="2563177" cy="532108"/>
          </a:xfrm>
        </p:grpSpPr>
        <p:sp>
          <p:nvSpPr>
            <p:cNvPr id="10" name="Rectangle: Rounded Corners 9">
              <a:extLst>
                <a:ext uri="{FF2B5EF4-FFF2-40B4-BE49-F238E27FC236}">
                  <a16:creationId xmlns:a16="http://schemas.microsoft.com/office/drawing/2014/main" id="{A815DE0A-2D34-4D19-85C5-F37D94355D3D}"/>
                </a:ext>
              </a:extLst>
            </p:cNvPr>
            <p:cNvSpPr/>
            <p:nvPr/>
          </p:nvSpPr>
          <p:spPr>
            <a:xfrm>
              <a:off x="1013936" y="4381500"/>
              <a:ext cx="2563177" cy="532108"/>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F971366B-EA84-49AA-9C43-CF2F89DF3167}"/>
                </a:ext>
              </a:extLst>
            </p:cNvPr>
            <p:cNvSpPr txBox="1"/>
            <p:nvPr/>
          </p:nvSpPr>
          <p:spPr>
            <a:xfrm>
              <a:off x="1295401" y="4533967"/>
              <a:ext cx="2000250" cy="246221"/>
            </a:xfrm>
            <a:prstGeom prst="rect">
              <a:avLst/>
            </a:prstGeom>
            <a:noFill/>
          </p:spPr>
          <p:txBody>
            <a:bodyPr wrap="square" rtlCol="0">
              <a:spAutoFit/>
            </a:bodyPr>
            <a:lstStyle/>
            <a:p>
              <a:pPr algn="ctr"/>
              <a:r>
                <a:rPr lang="en-US" sz="1000" spc="300" dirty="0">
                  <a:solidFill>
                    <a:schemeClr val="bg1"/>
                  </a:solidFill>
                  <a:latin typeface="Roboto Slab" pitchFamily="2" charset="0"/>
                  <a:ea typeface="Roboto Slab" pitchFamily="2" charset="0"/>
                  <a:cs typeface="Montserrat" charset="0"/>
                </a:rPr>
                <a:t>TITLE TEXT HERE</a:t>
              </a:r>
              <a:endParaRPr lang="en-US" sz="1000" spc="300" dirty="0">
                <a:solidFill>
                  <a:schemeClr val="bg1"/>
                </a:solidFill>
                <a:latin typeface="Roboto Slab" pitchFamily="2" charset="0"/>
                <a:ea typeface="Roboto Slab" pitchFamily="2" charset="0"/>
                <a:cs typeface="Montserrat Light" charset="0"/>
              </a:endParaRPr>
            </a:p>
          </p:txBody>
        </p:sp>
      </p:grpSp>
    </p:spTree>
    <p:extLst>
      <p:ext uri="{BB962C8B-B14F-4D97-AF65-F5344CB8AC3E}">
        <p14:creationId xmlns:p14="http://schemas.microsoft.com/office/powerpoint/2010/main" val="5706043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33">
            <a:extLst>
              <a:ext uri="{FF2B5EF4-FFF2-40B4-BE49-F238E27FC236}">
                <a16:creationId xmlns:a16="http://schemas.microsoft.com/office/drawing/2014/main" id="{A5B49BD4-94F4-4914-B876-745E2C28994F}"/>
              </a:ext>
            </a:extLst>
          </p:cNvPr>
          <p:cNvSpPr txBox="1"/>
          <p:nvPr/>
        </p:nvSpPr>
        <p:spPr>
          <a:xfrm>
            <a:off x="4229100" y="648019"/>
            <a:ext cx="3733800" cy="695062"/>
          </a:xfrm>
          <a:prstGeom prst="rect">
            <a:avLst/>
          </a:prstGeom>
          <a:noFill/>
        </p:spPr>
        <p:txBody>
          <a:bodyPr wrap="square" rtlCol="0">
            <a:spAutoFit/>
          </a:bodyPr>
          <a:lstStyle/>
          <a:p>
            <a:pPr algn="ctr">
              <a:lnSpc>
                <a:spcPts val="4700"/>
              </a:lnSpc>
            </a:pPr>
            <a:r>
              <a:rPr lang="en-US" sz="4400" dirty="0">
                <a:latin typeface="Roboto Slab" pitchFamily="2" charset="0"/>
                <a:ea typeface="Roboto Slab" pitchFamily="2" charset="0"/>
                <a:cs typeface="Arial Bold" panose="020B0704020202020204" pitchFamily="34" charset="0"/>
              </a:rPr>
              <a:t>Our </a:t>
            </a:r>
            <a:r>
              <a:rPr lang="en-US" sz="4400" dirty="0" err="1">
                <a:latin typeface="Roboto Slab" pitchFamily="2" charset="0"/>
                <a:ea typeface="Roboto Slab" pitchFamily="2" charset="0"/>
                <a:cs typeface="Arial Bold" panose="020B0704020202020204" pitchFamily="34" charset="0"/>
              </a:rPr>
              <a:t>Secont</a:t>
            </a:r>
            <a:endParaRPr lang="en-US" sz="4400" dirty="0">
              <a:latin typeface="Roboto Slab" pitchFamily="2" charset="0"/>
              <a:ea typeface="Roboto Slab" pitchFamily="2" charset="0"/>
              <a:cs typeface="Arial Bold" panose="020B0704020202020204" pitchFamily="34" charset="0"/>
            </a:endParaRPr>
          </a:p>
        </p:txBody>
      </p:sp>
      <p:grpSp>
        <p:nvGrpSpPr>
          <p:cNvPr id="2" name="Group 1">
            <a:extLst>
              <a:ext uri="{FF2B5EF4-FFF2-40B4-BE49-F238E27FC236}">
                <a16:creationId xmlns:a16="http://schemas.microsoft.com/office/drawing/2014/main" id="{5AC4C727-81A4-45C0-B875-E411C8D548F6}"/>
              </a:ext>
            </a:extLst>
          </p:cNvPr>
          <p:cNvGrpSpPr/>
          <p:nvPr/>
        </p:nvGrpSpPr>
        <p:grpSpPr>
          <a:xfrm>
            <a:off x="891952" y="2404467"/>
            <a:ext cx="3742505" cy="827702"/>
            <a:chOff x="4784465" y="5519380"/>
            <a:chExt cx="3742505" cy="827702"/>
          </a:xfrm>
        </p:grpSpPr>
        <p:sp>
          <p:nvSpPr>
            <p:cNvPr id="56" name="Rounded Rectangle 2">
              <a:extLst>
                <a:ext uri="{FF2B5EF4-FFF2-40B4-BE49-F238E27FC236}">
                  <a16:creationId xmlns:a16="http://schemas.microsoft.com/office/drawing/2014/main" id="{4C836674-5C39-41B0-B4B0-1557D2A863EA}"/>
                </a:ext>
              </a:extLst>
            </p:cNvPr>
            <p:cNvSpPr/>
            <p:nvPr/>
          </p:nvSpPr>
          <p:spPr>
            <a:xfrm>
              <a:off x="4784465" y="5519380"/>
              <a:ext cx="841075" cy="827702"/>
            </a:xfrm>
            <a:prstGeom prst="roundRect">
              <a:avLst>
                <a:gd name="adj" fmla="val 10333"/>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TextBox 58">
              <a:extLst>
                <a:ext uri="{FF2B5EF4-FFF2-40B4-BE49-F238E27FC236}">
                  <a16:creationId xmlns:a16="http://schemas.microsoft.com/office/drawing/2014/main" id="{B1DCEDC5-D989-49F8-B9D4-158164B64778}"/>
                </a:ext>
              </a:extLst>
            </p:cNvPr>
            <p:cNvSpPr txBox="1"/>
            <p:nvPr/>
          </p:nvSpPr>
          <p:spPr>
            <a:xfrm>
              <a:off x="4980899" y="5682221"/>
              <a:ext cx="459986" cy="477054"/>
            </a:xfrm>
            <a:prstGeom prst="rect">
              <a:avLst/>
            </a:prstGeom>
            <a:noFill/>
          </p:spPr>
          <p:txBody>
            <a:bodyPr wrap="square" rtlCol="0" anchor="ctr">
              <a:spAutoFit/>
            </a:bodyPr>
            <a:lstStyle/>
            <a:p>
              <a:pPr algn="ctr"/>
              <a:r>
                <a:rPr lang="en-US" sz="2500" dirty="0">
                  <a:solidFill>
                    <a:schemeClr val="bg1"/>
                  </a:solidFill>
                  <a:latin typeface="FontAwesome" charset="0"/>
                  <a:ea typeface="FontAwesome" charset="0"/>
                  <a:cs typeface="FontAwesome" charset="0"/>
                </a:rPr>
                <a:t></a:t>
              </a:r>
              <a:endParaRPr lang="en-US" sz="2500" b="1" spc="-100" dirty="0">
                <a:solidFill>
                  <a:schemeClr val="bg1"/>
                </a:solidFill>
                <a:latin typeface="FontAwesome" charset="0"/>
                <a:ea typeface="FontAwesome" charset="0"/>
                <a:cs typeface="FontAwesome" charset="0"/>
              </a:endParaRPr>
            </a:p>
          </p:txBody>
        </p:sp>
        <p:sp>
          <p:nvSpPr>
            <p:cNvPr id="62" name="TextBox 61">
              <a:extLst>
                <a:ext uri="{FF2B5EF4-FFF2-40B4-BE49-F238E27FC236}">
                  <a16:creationId xmlns:a16="http://schemas.microsoft.com/office/drawing/2014/main" id="{5CD3F109-9BF5-43EF-8167-868A5792B961}"/>
                </a:ext>
              </a:extLst>
            </p:cNvPr>
            <p:cNvSpPr txBox="1"/>
            <p:nvPr/>
          </p:nvSpPr>
          <p:spPr>
            <a:xfrm>
              <a:off x="5832676" y="5653524"/>
              <a:ext cx="2694294" cy="503856"/>
            </a:xfrm>
            <a:prstGeom prst="rect">
              <a:avLst/>
            </a:prstGeom>
            <a:noFill/>
          </p:spPr>
          <p:txBody>
            <a:bodyPr wrap="square" rtlCol="0">
              <a:spAutoFit/>
            </a:bodyPr>
            <a:lstStyle/>
            <a:p>
              <a:pPr>
                <a:lnSpc>
                  <a:spcPct val="150000"/>
                </a:lnSpc>
              </a:pPr>
              <a:r>
                <a:rPr lang="en-US" sz="950" dirty="0">
                  <a:latin typeface="Roboto Slab" pitchFamily="2" charset="0"/>
                  <a:ea typeface="Roboto Slab" pitchFamily="2" charset="0"/>
                  <a:cs typeface="Lato" panose="020F0502020204030203" pitchFamily="34" charset="0"/>
                </a:rPr>
                <a:t>Creeping is signs isn't deep abundantly </a:t>
              </a:r>
            </a:p>
            <a:p>
              <a:pPr>
                <a:lnSpc>
                  <a:spcPct val="150000"/>
                </a:lnSpc>
              </a:pPr>
              <a:r>
                <a:rPr lang="en-US" sz="950" dirty="0">
                  <a:latin typeface="Roboto Slab" pitchFamily="2" charset="0"/>
                  <a:ea typeface="Roboto Slab" pitchFamily="2" charset="0"/>
                  <a:cs typeface="Lato" panose="020F0502020204030203" pitchFamily="34" charset="0"/>
                </a:rPr>
                <a:t>is fish evening let hath I gathered.</a:t>
              </a:r>
            </a:p>
          </p:txBody>
        </p:sp>
      </p:grpSp>
      <p:grpSp>
        <p:nvGrpSpPr>
          <p:cNvPr id="3" name="Group 2">
            <a:extLst>
              <a:ext uri="{FF2B5EF4-FFF2-40B4-BE49-F238E27FC236}">
                <a16:creationId xmlns:a16="http://schemas.microsoft.com/office/drawing/2014/main" id="{33C7E0A7-72BE-4393-A3F3-C202D0AFE272}"/>
              </a:ext>
            </a:extLst>
          </p:cNvPr>
          <p:cNvGrpSpPr/>
          <p:nvPr/>
        </p:nvGrpSpPr>
        <p:grpSpPr>
          <a:xfrm>
            <a:off x="891952" y="3638669"/>
            <a:ext cx="3742505" cy="827702"/>
            <a:chOff x="4784465" y="6446078"/>
            <a:chExt cx="3742505" cy="827702"/>
          </a:xfrm>
        </p:grpSpPr>
        <p:sp>
          <p:nvSpPr>
            <p:cNvPr id="57" name="Rounded Rectangle 22">
              <a:extLst>
                <a:ext uri="{FF2B5EF4-FFF2-40B4-BE49-F238E27FC236}">
                  <a16:creationId xmlns:a16="http://schemas.microsoft.com/office/drawing/2014/main" id="{0C860678-E14B-496B-BEED-0B6342DDDD0C}"/>
                </a:ext>
              </a:extLst>
            </p:cNvPr>
            <p:cNvSpPr/>
            <p:nvPr/>
          </p:nvSpPr>
          <p:spPr>
            <a:xfrm>
              <a:off x="4784465" y="6446078"/>
              <a:ext cx="841075" cy="827702"/>
            </a:xfrm>
            <a:prstGeom prst="roundRect">
              <a:avLst>
                <a:gd name="adj" fmla="val 10333"/>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TextBox 59">
              <a:extLst>
                <a:ext uri="{FF2B5EF4-FFF2-40B4-BE49-F238E27FC236}">
                  <a16:creationId xmlns:a16="http://schemas.microsoft.com/office/drawing/2014/main" id="{4D383B52-7966-4567-9204-804A4A677232}"/>
                </a:ext>
              </a:extLst>
            </p:cNvPr>
            <p:cNvSpPr txBox="1"/>
            <p:nvPr/>
          </p:nvSpPr>
          <p:spPr>
            <a:xfrm>
              <a:off x="4991601" y="6588466"/>
              <a:ext cx="438581" cy="477054"/>
            </a:xfrm>
            <a:prstGeom prst="rect">
              <a:avLst/>
            </a:prstGeom>
            <a:noFill/>
          </p:spPr>
          <p:txBody>
            <a:bodyPr wrap="square" rtlCol="0" anchor="ctr">
              <a:spAutoFit/>
            </a:bodyPr>
            <a:lstStyle/>
            <a:p>
              <a:pPr algn="ctr"/>
              <a:r>
                <a:rPr lang="en-US" sz="2500" dirty="0">
                  <a:latin typeface="FontAwesome" charset="0"/>
                  <a:ea typeface="FontAwesome" charset="0"/>
                  <a:cs typeface="FontAwesome" charset="0"/>
                </a:rPr>
                <a:t></a:t>
              </a:r>
              <a:endParaRPr lang="en-US" sz="2500" b="1" spc="-100" dirty="0">
                <a:latin typeface="FontAwesome" charset="0"/>
                <a:ea typeface="FontAwesome" charset="0"/>
                <a:cs typeface="FontAwesome" charset="0"/>
              </a:endParaRPr>
            </a:p>
          </p:txBody>
        </p:sp>
        <p:sp>
          <p:nvSpPr>
            <p:cNvPr id="64" name="TextBox 63">
              <a:extLst>
                <a:ext uri="{FF2B5EF4-FFF2-40B4-BE49-F238E27FC236}">
                  <a16:creationId xmlns:a16="http://schemas.microsoft.com/office/drawing/2014/main" id="{48481B19-CADE-43B6-B572-48E7F8213969}"/>
                </a:ext>
              </a:extLst>
            </p:cNvPr>
            <p:cNvSpPr txBox="1"/>
            <p:nvPr/>
          </p:nvSpPr>
          <p:spPr>
            <a:xfrm>
              <a:off x="5832676" y="6540492"/>
              <a:ext cx="2694294" cy="503856"/>
            </a:xfrm>
            <a:prstGeom prst="rect">
              <a:avLst/>
            </a:prstGeom>
            <a:noFill/>
          </p:spPr>
          <p:txBody>
            <a:bodyPr wrap="square" rtlCol="0">
              <a:spAutoFit/>
            </a:bodyPr>
            <a:lstStyle/>
            <a:p>
              <a:pPr>
                <a:lnSpc>
                  <a:spcPct val="150000"/>
                </a:lnSpc>
              </a:pPr>
              <a:r>
                <a:rPr lang="en-US" sz="950" dirty="0">
                  <a:latin typeface="Roboto Slab" pitchFamily="2" charset="0"/>
                  <a:ea typeface="Roboto Slab" pitchFamily="2" charset="0"/>
                  <a:cs typeface="Lato" panose="020F0502020204030203" pitchFamily="34" charset="0"/>
                </a:rPr>
                <a:t>Creeping is signs isn't deep abundantly</a:t>
              </a:r>
            </a:p>
            <a:p>
              <a:pPr>
                <a:lnSpc>
                  <a:spcPct val="150000"/>
                </a:lnSpc>
              </a:pPr>
              <a:r>
                <a:rPr lang="en-US" sz="950" dirty="0">
                  <a:latin typeface="Roboto Slab" pitchFamily="2" charset="0"/>
                  <a:ea typeface="Roboto Slab" pitchFamily="2" charset="0"/>
                  <a:cs typeface="Lato" panose="020F0502020204030203" pitchFamily="34" charset="0"/>
                </a:rPr>
                <a:t> is fish evening let hath I gathered.</a:t>
              </a:r>
            </a:p>
          </p:txBody>
        </p:sp>
      </p:grpSp>
      <p:pic>
        <p:nvPicPr>
          <p:cNvPr id="14" name="Picture Placeholder 13">
            <a:extLst>
              <a:ext uri="{FF2B5EF4-FFF2-40B4-BE49-F238E27FC236}">
                <a16:creationId xmlns:a16="http://schemas.microsoft.com/office/drawing/2014/main" id="{FE3994E6-D549-4A53-95E8-F36B46420767}"/>
              </a:ext>
            </a:extLst>
          </p:cNvPr>
          <p:cNvPicPr>
            <a:picLocks noGrp="1" noChangeAspect="1"/>
          </p:cNvPicPr>
          <p:nvPr>
            <p:ph type="pic" sz="quarter" idx="11"/>
          </p:nvPr>
        </p:nvPicPr>
        <p:blipFill>
          <a:blip r:embed="rId2"/>
          <a:srcRect l="20393" r="20393"/>
          <a:stretch>
            <a:fillRect/>
          </a:stretch>
        </p:blipFill>
        <p:spPr/>
      </p:pic>
      <p:pic>
        <p:nvPicPr>
          <p:cNvPr id="16" name="Picture Placeholder 15">
            <a:extLst>
              <a:ext uri="{FF2B5EF4-FFF2-40B4-BE49-F238E27FC236}">
                <a16:creationId xmlns:a16="http://schemas.microsoft.com/office/drawing/2014/main" id="{46C262E2-3AEB-4F40-B492-AC8C48E0B16B}"/>
              </a:ext>
            </a:extLst>
          </p:cNvPr>
          <p:cNvPicPr>
            <a:picLocks noGrp="1" noChangeAspect="1"/>
          </p:cNvPicPr>
          <p:nvPr>
            <p:ph type="pic" sz="quarter" idx="12"/>
          </p:nvPr>
        </p:nvPicPr>
        <p:blipFill>
          <a:blip r:embed="rId3"/>
          <a:srcRect l="15242" r="15242"/>
          <a:stretch>
            <a:fillRect/>
          </a:stretch>
        </p:blipFill>
        <p:spPr/>
      </p:pic>
      <p:grpSp>
        <p:nvGrpSpPr>
          <p:cNvPr id="4" name="Group 3">
            <a:extLst>
              <a:ext uri="{FF2B5EF4-FFF2-40B4-BE49-F238E27FC236}">
                <a16:creationId xmlns:a16="http://schemas.microsoft.com/office/drawing/2014/main" id="{AB2980AF-1A45-46C4-860F-5B2DA5E4CA81}"/>
              </a:ext>
            </a:extLst>
          </p:cNvPr>
          <p:cNvGrpSpPr/>
          <p:nvPr/>
        </p:nvGrpSpPr>
        <p:grpSpPr>
          <a:xfrm>
            <a:off x="891952" y="4872871"/>
            <a:ext cx="3742505" cy="827702"/>
            <a:chOff x="4784465" y="7368918"/>
            <a:chExt cx="3742505" cy="827702"/>
          </a:xfrm>
        </p:grpSpPr>
        <p:sp>
          <p:nvSpPr>
            <p:cNvPr id="58" name="Rounded Rectangle 23">
              <a:extLst>
                <a:ext uri="{FF2B5EF4-FFF2-40B4-BE49-F238E27FC236}">
                  <a16:creationId xmlns:a16="http://schemas.microsoft.com/office/drawing/2014/main" id="{CD166FE8-9A41-4D4A-B2FB-8BB2442F1F5C}"/>
                </a:ext>
              </a:extLst>
            </p:cNvPr>
            <p:cNvSpPr/>
            <p:nvPr/>
          </p:nvSpPr>
          <p:spPr>
            <a:xfrm>
              <a:off x="4784465" y="7368918"/>
              <a:ext cx="841075" cy="827702"/>
            </a:xfrm>
            <a:prstGeom prst="roundRect">
              <a:avLst>
                <a:gd name="adj" fmla="val 10333"/>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TextBox 60">
              <a:extLst>
                <a:ext uri="{FF2B5EF4-FFF2-40B4-BE49-F238E27FC236}">
                  <a16:creationId xmlns:a16="http://schemas.microsoft.com/office/drawing/2014/main" id="{EC84C5D8-56A9-4C49-A616-A1ACD67D0A49}"/>
                </a:ext>
              </a:extLst>
            </p:cNvPr>
            <p:cNvSpPr txBox="1"/>
            <p:nvPr/>
          </p:nvSpPr>
          <p:spPr>
            <a:xfrm>
              <a:off x="5017413" y="7523365"/>
              <a:ext cx="386959" cy="523220"/>
            </a:xfrm>
            <a:prstGeom prst="rect">
              <a:avLst/>
            </a:prstGeom>
            <a:noFill/>
          </p:spPr>
          <p:txBody>
            <a:bodyPr wrap="square" rtlCol="0" anchor="ctr">
              <a:spAutoFit/>
            </a:bodyPr>
            <a:lstStyle/>
            <a:p>
              <a:pPr algn="ctr"/>
              <a:r>
                <a:rPr lang="en-US" sz="2800" dirty="0">
                  <a:solidFill>
                    <a:schemeClr val="bg1"/>
                  </a:solidFill>
                  <a:latin typeface="FontAwesome" charset="0"/>
                  <a:ea typeface="FontAwesome" charset="0"/>
                  <a:cs typeface="FontAwesome" charset="0"/>
                </a:rPr>
                <a:t></a:t>
              </a:r>
              <a:endParaRPr lang="en-US" sz="2800" b="1" spc="-100" dirty="0">
                <a:solidFill>
                  <a:schemeClr val="bg1"/>
                </a:solidFill>
                <a:latin typeface="FontAwesome" charset="0"/>
                <a:ea typeface="FontAwesome" charset="0"/>
                <a:cs typeface="FontAwesome" charset="0"/>
              </a:endParaRPr>
            </a:p>
          </p:txBody>
        </p:sp>
        <p:sp>
          <p:nvSpPr>
            <p:cNvPr id="67" name="TextBox 66">
              <a:extLst>
                <a:ext uri="{FF2B5EF4-FFF2-40B4-BE49-F238E27FC236}">
                  <a16:creationId xmlns:a16="http://schemas.microsoft.com/office/drawing/2014/main" id="{87D78812-02E6-447F-8D3E-9A397C585397}"/>
                </a:ext>
              </a:extLst>
            </p:cNvPr>
            <p:cNvSpPr txBox="1"/>
            <p:nvPr/>
          </p:nvSpPr>
          <p:spPr>
            <a:xfrm>
              <a:off x="5832676" y="7509756"/>
              <a:ext cx="2694294" cy="503856"/>
            </a:xfrm>
            <a:prstGeom prst="rect">
              <a:avLst/>
            </a:prstGeom>
            <a:noFill/>
          </p:spPr>
          <p:txBody>
            <a:bodyPr wrap="square" rtlCol="0">
              <a:spAutoFit/>
            </a:bodyPr>
            <a:lstStyle/>
            <a:p>
              <a:pPr>
                <a:lnSpc>
                  <a:spcPct val="150000"/>
                </a:lnSpc>
              </a:pPr>
              <a:r>
                <a:rPr lang="en-US" sz="950" dirty="0">
                  <a:latin typeface="Roboto Slab" pitchFamily="2" charset="0"/>
                  <a:ea typeface="Roboto Slab" pitchFamily="2" charset="0"/>
                  <a:cs typeface="Lato" panose="020F0502020204030203" pitchFamily="34" charset="0"/>
                </a:rPr>
                <a:t>Creeping is signs isn't deep abundantly </a:t>
              </a:r>
            </a:p>
            <a:p>
              <a:pPr>
                <a:lnSpc>
                  <a:spcPct val="150000"/>
                </a:lnSpc>
              </a:pPr>
              <a:r>
                <a:rPr lang="en-US" sz="950" dirty="0">
                  <a:latin typeface="Roboto Slab" pitchFamily="2" charset="0"/>
                  <a:ea typeface="Roboto Slab" pitchFamily="2" charset="0"/>
                  <a:cs typeface="Lato" panose="020F0502020204030203" pitchFamily="34" charset="0"/>
                </a:rPr>
                <a:t>is fish evening let hath I gathered.</a:t>
              </a:r>
            </a:p>
          </p:txBody>
        </p:sp>
      </p:grpSp>
    </p:spTree>
    <p:extLst>
      <p:ext uri="{BB962C8B-B14F-4D97-AF65-F5344CB8AC3E}">
        <p14:creationId xmlns:p14="http://schemas.microsoft.com/office/powerpoint/2010/main" val="29070339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a:extLst>
              <a:ext uri="{FF2B5EF4-FFF2-40B4-BE49-F238E27FC236}">
                <a16:creationId xmlns:a16="http://schemas.microsoft.com/office/drawing/2014/main" id="{2577DFC1-FA04-4191-A23E-96C8852A27EB}"/>
              </a:ext>
            </a:extLst>
          </p:cNvPr>
          <p:cNvPicPr>
            <a:picLocks noGrp="1" noChangeAspect="1"/>
          </p:cNvPicPr>
          <p:nvPr>
            <p:ph type="pic" sz="quarter" idx="13"/>
          </p:nvPr>
        </p:nvPicPr>
        <p:blipFill>
          <a:blip r:embed="rId2"/>
          <a:srcRect l="20664" r="20664"/>
          <a:stretch>
            <a:fillRect/>
          </a:stretch>
        </p:blipFill>
        <p:spPr/>
      </p:pic>
      <p:pic>
        <p:nvPicPr>
          <p:cNvPr id="12" name="Picture Placeholder 11">
            <a:extLst>
              <a:ext uri="{FF2B5EF4-FFF2-40B4-BE49-F238E27FC236}">
                <a16:creationId xmlns:a16="http://schemas.microsoft.com/office/drawing/2014/main" id="{8536ED28-2B85-4F38-ACBF-EBF9F481FCF4}"/>
              </a:ext>
            </a:extLst>
          </p:cNvPr>
          <p:cNvPicPr>
            <a:picLocks noGrp="1" noChangeAspect="1"/>
          </p:cNvPicPr>
          <p:nvPr>
            <p:ph type="pic" sz="quarter" idx="14"/>
          </p:nvPr>
        </p:nvPicPr>
        <p:blipFill>
          <a:blip r:embed="rId3"/>
          <a:srcRect l="19400" r="19400"/>
          <a:stretch>
            <a:fillRect/>
          </a:stretch>
        </p:blipFill>
        <p:spPr/>
      </p:pic>
      <p:sp>
        <p:nvSpPr>
          <p:cNvPr id="7" name="Rectangle 6">
            <a:extLst>
              <a:ext uri="{FF2B5EF4-FFF2-40B4-BE49-F238E27FC236}">
                <a16:creationId xmlns:a16="http://schemas.microsoft.com/office/drawing/2014/main" id="{D1FC1E14-0794-4F1E-AFD9-F983BDEB19E8}"/>
              </a:ext>
            </a:extLst>
          </p:cNvPr>
          <p:cNvSpPr/>
          <p:nvPr/>
        </p:nvSpPr>
        <p:spPr>
          <a:xfrm>
            <a:off x="2989943" y="3300457"/>
            <a:ext cx="2844798" cy="3238229"/>
          </a:xfrm>
          <a:prstGeom prst="rect">
            <a:avLst/>
          </a:prstGeom>
          <a:solidFill>
            <a:schemeClr val="accent6">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2A1E76FC-41BF-44CE-BD63-3CDC78CCBB58}"/>
              </a:ext>
            </a:extLst>
          </p:cNvPr>
          <p:cNvSpPr txBox="1"/>
          <p:nvPr/>
        </p:nvSpPr>
        <p:spPr>
          <a:xfrm>
            <a:off x="3516166" y="3742518"/>
            <a:ext cx="1792353" cy="2354106"/>
          </a:xfrm>
          <a:prstGeom prst="rect">
            <a:avLst/>
          </a:prstGeom>
          <a:noFill/>
        </p:spPr>
        <p:txBody>
          <a:bodyPr wrap="square" rtlCol="0">
            <a:spAutoFit/>
          </a:bodyPr>
          <a:lstStyle/>
          <a:p>
            <a:pPr>
              <a:lnSpc>
                <a:spcPct val="150000"/>
              </a:lnSpc>
            </a:pPr>
            <a:r>
              <a:rPr lang="en-US" sz="900" dirty="0">
                <a:solidFill>
                  <a:schemeClr val="bg1"/>
                </a:solidFill>
                <a:latin typeface="Roboto Slab" pitchFamily="2" charset="0"/>
                <a:ea typeface="Roboto Slab" pitchFamily="2" charset="0"/>
                <a:cs typeface="Lato" panose="020F0502020204030203" pitchFamily="34" charset="0"/>
              </a:rPr>
              <a:t>Have them for one. Living grass to for can't gathered waters had winged. Creepiest don't subdue which </a:t>
            </a:r>
            <a:r>
              <a:rPr lang="en-US" sz="900" dirty="0" err="1">
                <a:solidFill>
                  <a:schemeClr val="bg1"/>
                </a:solidFill>
                <a:latin typeface="Roboto Slab" pitchFamily="2" charset="0"/>
                <a:ea typeface="Roboto Slab" pitchFamily="2" charset="0"/>
                <a:cs typeface="Lato" panose="020F0502020204030203" pitchFamily="34" charset="0"/>
              </a:rPr>
              <a:t>i</a:t>
            </a:r>
            <a:r>
              <a:rPr lang="en-US" sz="900" dirty="0">
                <a:solidFill>
                  <a:schemeClr val="bg1"/>
                </a:solidFill>
                <a:latin typeface="Roboto Slab" pitchFamily="2" charset="0"/>
                <a:ea typeface="Roboto Slab" pitchFamily="2" charset="0"/>
                <a:cs typeface="Lato" panose="020F0502020204030203" pitchFamily="34" charset="0"/>
              </a:rPr>
              <a:t> two set had seasons. Fifth you'll, man wherein seas our creeping. Very. Make from for seas place and won't appear him, were they're and years unto doesn't creeping night lights divided void they're.</a:t>
            </a:r>
          </a:p>
        </p:txBody>
      </p:sp>
    </p:spTree>
    <p:extLst>
      <p:ext uri="{BB962C8B-B14F-4D97-AF65-F5344CB8AC3E}">
        <p14:creationId xmlns:p14="http://schemas.microsoft.com/office/powerpoint/2010/main" val="406819471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a:extLst>
              <a:ext uri="{FF2B5EF4-FFF2-40B4-BE49-F238E27FC236}">
                <a16:creationId xmlns:a16="http://schemas.microsoft.com/office/drawing/2014/main" id="{77272C7A-98B8-42F3-B041-0DB300F5756B}"/>
              </a:ext>
            </a:extLst>
          </p:cNvPr>
          <p:cNvSpPr txBox="1"/>
          <p:nvPr/>
        </p:nvSpPr>
        <p:spPr>
          <a:xfrm>
            <a:off x="7935102" y="2098437"/>
            <a:ext cx="2324096" cy="898516"/>
          </a:xfrm>
          <a:prstGeom prst="rect">
            <a:avLst/>
          </a:prstGeom>
          <a:noFill/>
        </p:spPr>
        <p:txBody>
          <a:bodyPr wrap="square" rtlCol="0">
            <a:spAutoFit/>
          </a:bodyPr>
          <a:lstStyle/>
          <a:p>
            <a:pPr algn="just">
              <a:lnSpc>
                <a:spcPct val="150000"/>
              </a:lnSpc>
            </a:pPr>
            <a:r>
              <a:rPr lang="en-US" sz="900" dirty="0">
                <a:latin typeface="Roboto Slab" pitchFamily="2" charset="0"/>
                <a:ea typeface="Roboto Slab" pitchFamily="2" charset="0"/>
                <a:cs typeface="Lato" panose="020F0502020204030203" pitchFamily="34" charset="0"/>
              </a:rPr>
              <a:t>Have them for one. Living grass to for can't gathered waters had winged. Creepiest don't subdue which </a:t>
            </a:r>
            <a:r>
              <a:rPr lang="en-US" sz="900" dirty="0" err="1">
                <a:latin typeface="Roboto Slab" pitchFamily="2" charset="0"/>
                <a:ea typeface="Roboto Slab" pitchFamily="2" charset="0"/>
                <a:cs typeface="Lato" panose="020F0502020204030203" pitchFamily="34" charset="0"/>
              </a:rPr>
              <a:t>i</a:t>
            </a:r>
            <a:r>
              <a:rPr lang="en-US" sz="900" dirty="0">
                <a:latin typeface="Roboto Slab" pitchFamily="2" charset="0"/>
                <a:ea typeface="Roboto Slab" pitchFamily="2" charset="0"/>
                <a:cs typeface="Lato" panose="020F0502020204030203" pitchFamily="34" charset="0"/>
              </a:rPr>
              <a:t> two set had seasons. </a:t>
            </a:r>
          </a:p>
        </p:txBody>
      </p:sp>
      <p:grpSp>
        <p:nvGrpSpPr>
          <p:cNvPr id="24" name="Group 23">
            <a:extLst>
              <a:ext uri="{FF2B5EF4-FFF2-40B4-BE49-F238E27FC236}">
                <a16:creationId xmlns:a16="http://schemas.microsoft.com/office/drawing/2014/main" id="{E2E7D911-62AF-49AC-B90A-719F436B82DA}"/>
              </a:ext>
            </a:extLst>
          </p:cNvPr>
          <p:cNvGrpSpPr/>
          <p:nvPr/>
        </p:nvGrpSpPr>
        <p:grpSpPr>
          <a:xfrm>
            <a:off x="7935102" y="3876435"/>
            <a:ext cx="1666763" cy="883127"/>
            <a:chOff x="6462199" y="4177043"/>
            <a:chExt cx="1666763" cy="883127"/>
          </a:xfrm>
        </p:grpSpPr>
        <p:sp>
          <p:nvSpPr>
            <p:cNvPr id="30" name="TextBox 29">
              <a:extLst>
                <a:ext uri="{FF2B5EF4-FFF2-40B4-BE49-F238E27FC236}">
                  <a16:creationId xmlns:a16="http://schemas.microsoft.com/office/drawing/2014/main" id="{A6BC38E3-F291-4564-900C-6DB0A6FA3E91}"/>
                </a:ext>
              </a:extLst>
            </p:cNvPr>
            <p:cNvSpPr txBox="1"/>
            <p:nvPr/>
          </p:nvSpPr>
          <p:spPr>
            <a:xfrm>
              <a:off x="6462199" y="4177043"/>
              <a:ext cx="836668" cy="400110"/>
            </a:xfrm>
            <a:prstGeom prst="rect">
              <a:avLst/>
            </a:prstGeom>
            <a:noFill/>
          </p:spPr>
          <p:txBody>
            <a:bodyPr wrap="square" rtlCol="0">
              <a:spAutoFit/>
            </a:bodyPr>
            <a:lstStyle/>
            <a:p>
              <a:r>
                <a:rPr lang="en-US" sz="2000" b="1" dirty="0">
                  <a:latin typeface="Roboto Slab" pitchFamily="2" charset="0"/>
                  <a:ea typeface="Roboto Slab" pitchFamily="2" charset="0"/>
                  <a:cs typeface="Lato" panose="020F0502020204030203" pitchFamily="34" charset="0"/>
                </a:rPr>
                <a:t>30%</a:t>
              </a:r>
            </a:p>
          </p:txBody>
        </p:sp>
        <p:sp>
          <p:nvSpPr>
            <p:cNvPr id="31" name="TextBox 30">
              <a:extLst>
                <a:ext uri="{FF2B5EF4-FFF2-40B4-BE49-F238E27FC236}">
                  <a16:creationId xmlns:a16="http://schemas.microsoft.com/office/drawing/2014/main" id="{BE33F0C8-CA86-4270-8D1A-FC5652ED8380}"/>
                </a:ext>
              </a:extLst>
            </p:cNvPr>
            <p:cNvSpPr txBox="1"/>
            <p:nvPr/>
          </p:nvSpPr>
          <p:spPr>
            <a:xfrm>
              <a:off x="6462200" y="4577153"/>
              <a:ext cx="1666762" cy="483017"/>
            </a:xfrm>
            <a:prstGeom prst="rect">
              <a:avLst/>
            </a:prstGeom>
            <a:noFill/>
          </p:spPr>
          <p:txBody>
            <a:bodyPr wrap="square" rtlCol="0">
              <a:spAutoFit/>
            </a:bodyPr>
            <a:lstStyle/>
            <a:p>
              <a:pPr>
                <a:lnSpc>
                  <a:spcPct val="150000"/>
                </a:lnSpc>
              </a:pPr>
              <a:r>
                <a:rPr lang="en-US" sz="900" dirty="0">
                  <a:latin typeface="Roboto Slab" pitchFamily="2" charset="0"/>
                  <a:ea typeface="Roboto Slab" pitchFamily="2" charset="0"/>
                  <a:cs typeface="Lato" panose="020F0502020204030203" pitchFamily="34" charset="0"/>
                </a:rPr>
                <a:t>Have them for one. Living waters had winged.</a:t>
              </a:r>
            </a:p>
          </p:txBody>
        </p:sp>
      </p:grpSp>
      <p:pic>
        <p:nvPicPr>
          <p:cNvPr id="10" name="Picture Placeholder 9">
            <a:extLst>
              <a:ext uri="{FF2B5EF4-FFF2-40B4-BE49-F238E27FC236}">
                <a16:creationId xmlns:a16="http://schemas.microsoft.com/office/drawing/2014/main" id="{C14407BB-E038-488A-B505-817EF5FE9325}"/>
              </a:ext>
            </a:extLst>
          </p:cNvPr>
          <p:cNvPicPr>
            <a:picLocks noGrp="1" noChangeAspect="1"/>
          </p:cNvPicPr>
          <p:nvPr>
            <p:ph type="pic" sz="quarter" idx="13"/>
          </p:nvPr>
        </p:nvPicPr>
        <p:blipFill>
          <a:blip r:embed="rId2"/>
          <a:srcRect l="18854" r="18854"/>
          <a:stretch>
            <a:fillRect/>
          </a:stretch>
        </p:blipFill>
        <p:spPr/>
      </p:pic>
      <p:grpSp>
        <p:nvGrpSpPr>
          <p:cNvPr id="26" name="Group 25">
            <a:extLst>
              <a:ext uri="{FF2B5EF4-FFF2-40B4-BE49-F238E27FC236}">
                <a16:creationId xmlns:a16="http://schemas.microsoft.com/office/drawing/2014/main" id="{F2EDF821-B780-49C9-A616-B16EB1FF77B3}"/>
              </a:ext>
            </a:extLst>
          </p:cNvPr>
          <p:cNvGrpSpPr/>
          <p:nvPr/>
        </p:nvGrpSpPr>
        <p:grpSpPr>
          <a:xfrm>
            <a:off x="9502016" y="3876435"/>
            <a:ext cx="1666763" cy="883127"/>
            <a:chOff x="6462199" y="4177043"/>
            <a:chExt cx="1666763" cy="883127"/>
          </a:xfrm>
        </p:grpSpPr>
        <p:sp>
          <p:nvSpPr>
            <p:cNvPr id="28" name="TextBox 27">
              <a:extLst>
                <a:ext uri="{FF2B5EF4-FFF2-40B4-BE49-F238E27FC236}">
                  <a16:creationId xmlns:a16="http://schemas.microsoft.com/office/drawing/2014/main" id="{63EAF794-7B74-4E54-9ADF-C78427468FF0}"/>
                </a:ext>
              </a:extLst>
            </p:cNvPr>
            <p:cNvSpPr txBox="1"/>
            <p:nvPr/>
          </p:nvSpPr>
          <p:spPr>
            <a:xfrm>
              <a:off x="6462199" y="4177043"/>
              <a:ext cx="836668" cy="400110"/>
            </a:xfrm>
            <a:prstGeom prst="rect">
              <a:avLst/>
            </a:prstGeom>
            <a:noFill/>
          </p:spPr>
          <p:txBody>
            <a:bodyPr wrap="square" rtlCol="0">
              <a:spAutoFit/>
            </a:bodyPr>
            <a:lstStyle/>
            <a:p>
              <a:r>
                <a:rPr lang="en-US" sz="2000" b="1" dirty="0">
                  <a:latin typeface="Roboto Slab" pitchFamily="2" charset="0"/>
                  <a:ea typeface="Roboto Slab" pitchFamily="2" charset="0"/>
                  <a:cs typeface="Lato" panose="020F0502020204030203" pitchFamily="34" charset="0"/>
                </a:rPr>
                <a:t>30%</a:t>
              </a:r>
            </a:p>
          </p:txBody>
        </p:sp>
        <p:sp>
          <p:nvSpPr>
            <p:cNvPr id="29" name="TextBox 28">
              <a:extLst>
                <a:ext uri="{FF2B5EF4-FFF2-40B4-BE49-F238E27FC236}">
                  <a16:creationId xmlns:a16="http://schemas.microsoft.com/office/drawing/2014/main" id="{BC6D2F19-22A3-45D0-81FF-041E7CC14D2D}"/>
                </a:ext>
              </a:extLst>
            </p:cNvPr>
            <p:cNvSpPr txBox="1"/>
            <p:nvPr/>
          </p:nvSpPr>
          <p:spPr>
            <a:xfrm>
              <a:off x="6462200" y="4577153"/>
              <a:ext cx="1666762" cy="483017"/>
            </a:xfrm>
            <a:prstGeom prst="rect">
              <a:avLst/>
            </a:prstGeom>
            <a:noFill/>
          </p:spPr>
          <p:txBody>
            <a:bodyPr wrap="square" rtlCol="0">
              <a:spAutoFit/>
            </a:bodyPr>
            <a:lstStyle/>
            <a:p>
              <a:pPr>
                <a:lnSpc>
                  <a:spcPct val="150000"/>
                </a:lnSpc>
              </a:pPr>
              <a:r>
                <a:rPr lang="en-US" sz="900" dirty="0">
                  <a:latin typeface="Roboto Slab" pitchFamily="2" charset="0"/>
                  <a:ea typeface="Roboto Slab" pitchFamily="2" charset="0"/>
                  <a:cs typeface="Lato" panose="020F0502020204030203" pitchFamily="34" charset="0"/>
                </a:rPr>
                <a:t>Have them for one. Living waters had winged.</a:t>
              </a:r>
            </a:p>
          </p:txBody>
        </p:sp>
      </p:grpSp>
      <p:sp>
        <p:nvSpPr>
          <p:cNvPr id="17" name="Rectangle 16">
            <a:extLst>
              <a:ext uri="{FF2B5EF4-FFF2-40B4-BE49-F238E27FC236}">
                <a16:creationId xmlns:a16="http://schemas.microsoft.com/office/drawing/2014/main" id="{A43CFBD7-0046-4A2B-A342-41E5F9360076}"/>
              </a:ext>
            </a:extLst>
          </p:cNvPr>
          <p:cNvSpPr/>
          <p:nvPr/>
        </p:nvSpPr>
        <p:spPr>
          <a:xfrm>
            <a:off x="5129599" y="0"/>
            <a:ext cx="1327293" cy="6858000"/>
          </a:xfrm>
          <a:prstGeom prst="rect">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C4BED823-ACC7-4F78-93CB-7F6651D7B1ED}"/>
              </a:ext>
            </a:extLst>
          </p:cNvPr>
          <p:cNvSpPr txBox="1"/>
          <p:nvPr/>
        </p:nvSpPr>
        <p:spPr>
          <a:xfrm rot="16200000">
            <a:off x="3743646" y="2998113"/>
            <a:ext cx="4099199" cy="861774"/>
          </a:xfrm>
          <a:prstGeom prst="rect">
            <a:avLst/>
          </a:prstGeom>
          <a:noFill/>
        </p:spPr>
        <p:txBody>
          <a:bodyPr wrap="none" rtlCol="0">
            <a:spAutoFit/>
          </a:bodyPr>
          <a:lstStyle/>
          <a:p>
            <a:r>
              <a:rPr lang="en-US" sz="5000" dirty="0">
                <a:solidFill>
                  <a:schemeClr val="bg1"/>
                </a:solidFill>
                <a:latin typeface="Roboto Slab" pitchFamily="2" charset="0"/>
                <a:ea typeface="Roboto Slab" pitchFamily="2" charset="0"/>
              </a:rPr>
              <a:t>Third Project</a:t>
            </a:r>
          </a:p>
        </p:txBody>
      </p:sp>
    </p:spTree>
    <p:extLst>
      <p:ext uri="{BB962C8B-B14F-4D97-AF65-F5344CB8AC3E}">
        <p14:creationId xmlns:p14="http://schemas.microsoft.com/office/powerpoint/2010/main" val="157545768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B02F3A7D-161F-4222-B347-19C1EA783244}"/>
              </a:ext>
            </a:extLst>
          </p:cNvPr>
          <p:cNvGrpSpPr/>
          <p:nvPr/>
        </p:nvGrpSpPr>
        <p:grpSpPr>
          <a:xfrm>
            <a:off x="5453727" y="3764111"/>
            <a:ext cx="5587343" cy="2192256"/>
            <a:chOff x="5547085" y="903050"/>
            <a:chExt cx="5587343" cy="2192256"/>
          </a:xfrm>
        </p:grpSpPr>
        <p:sp>
          <p:nvSpPr>
            <p:cNvPr id="17" name="TextBox 16">
              <a:extLst>
                <a:ext uri="{FF2B5EF4-FFF2-40B4-BE49-F238E27FC236}">
                  <a16:creationId xmlns:a16="http://schemas.microsoft.com/office/drawing/2014/main" id="{4D5E060C-0C11-4D6E-8A2E-E05B4CFA79EB}"/>
                </a:ext>
              </a:extLst>
            </p:cNvPr>
            <p:cNvSpPr txBox="1"/>
            <p:nvPr/>
          </p:nvSpPr>
          <p:spPr>
            <a:xfrm>
              <a:off x="5547085" y="1835905"/>
              <a:ext cx="5587343" cy="789896"/>
            </a:xfrm>
            <a:prstGeom prst="rect">
              <a:avLst/>
            </a:prstGeom>
            <a:noFill/>
          </p:spPr>
          <p:txBody>
            <a:bodyPr wrap="square" rtlCol="0">
              <a:spAutoFit/>
            </a:bodyPr>
            <a:lstStyle/>
            <a:p>
              <a:pPr>
                <a:lnSpc>
                  <a:spcPts val="1900"/>
                </a:lnSpc>
              </a:pPr>
              <a:r>
                <a:rPr lang="en-US" sz="870" i="1" dirty="0">
                  <a:latin typeface="Roboto Slab" pitchFamily="2" charset="0"/>
                  <a:ea typeface="Roboto Slab" pitchFamily="2" charset="0"/>
                  <a:cs typeface="Lato" panose="020F0502020204030203" pitchFamily="34" charset="0"/>
                </a:rPr>
                <a:t>Have them for one. Living grass to for can't gathered waters had winged. Creepiest don't subdue which </a:t>
              </a:r>
              <a:r>
                <a:rPr lang="en-US" sz="870" i="1" dirty="0" err="1">
                  <a:latin typeface="Roboto Slab" pitchFamily="2" charset="0"/>
                  <a:ea typeface="Roboto Slab" pitchFamily="2" charset="0"/>
                  <a:cs typeface="Lato" panose="020F0502020204030203" pitchFamily="34" charset="0"/>
                </a:rPr>
                <a:t>i</a:t>
              </a:r>
              <a:r>
                <a:rPr lang="en-US" sz="870" i="1" dirty="0">
                  <a:latin typeface="Roboto Slab" pitchFamily="2" charset="0"/>
                  <a:ea typeface="Roboto Slab" pitchFamily="2" charset="0"/>
                  <a:cs typeface="Lato" panose="020F0502020204030203" pitchFamily="34" charset="0"/>
                </a:rPr>
                <a:t> two set had seasons. Fifth you'll, man wherein seas our </a:t>
              </a:r>
              <a:r>
                <a:rPr lang="en-US" sz="870" i="1" dirty="0" err="1">
                  <a:latin typeface="Roboto Slab" pitchFamily="2" charset="0"/>
                  <a:ea typeface="Roboto Slab" pitchFamily="2" charset="0"/>
                  <a:cs typeface="Lato" panose="020F0502020204030203" pitchFamily="34" charset="0"/>
                </a:rPr>
                <a:t>creepingcreepingHave</a:t>
              </a:r>
              <a:r>
                <a:rPr lang="en-US" sz="870" i="1" dirty="0">
                  <a:latin typeface="Roboto Slab" pitchFamily="2" charset="0"/>
                  <a:ea typeface="Roboto Slab" pitchFamily="2" charset="0"/>
                  <a:cs typeface="Lato" panose="020F0502020204030203" pitchFamily="34" charset="0"/>
                </a:rPr>
                <a:t> them for one. Living grass to for can't gathered waters had winged. </a:t>
              </a:r>
            </a:p>
          </p:txBody>
        </p:sp>
        <p:grpSp>
          <p:nvGrpSpPr>
            <p:cNvPr id="18" name="Group 17">
              <a:extLst>
                <a:ext uri="{FF2B5EF4-FFF2-40B4-BE49-F238E27FC236}">
                  <a16:creationId xmlns:a16="http://schemas.microsoft.com/office/drawing/2014/main" id="{9D0000AE-8526-4589-858C-91AF889EBE22}"/>
                </a:ext>
              </a:extLst>
            </p:cNvPr>
            <p:cNvGrpSpPr/>
            <p:nvPr/>
          </p:nvGrpSpPr>
          <p:grpSpPr>
            <a:xfrm>
              <a:off x="5641884" y="2818307"/>
              <a:ext cx="898409" cy="276999"/>
              <a:chOff x="543227" y="1933853"/>
              <a:chExt cx="898409" cy="276999"/>
            </a:xfrm>
          </p:grpSpPr>
          <p:sp>
            <p:nvSpPr>
              <p:cNvPr id="19" name="TextBox 18">
                <a:extLst>
                  <a:ext uri="{FF2B5EF4-FFF2-40B4-BE49-F238E27FC236}">
                    <a16:creationId xmlns:a16="http://schemas.microsoft.com/office/drawing/2014/main" id="{021AD5FA-D998-47D5-B7BB-15AA8FB5F575}"/>
                  </a:ext>
                </a:extLst>
              </p:cNvPr>
              <p:cNvSpPr txBox="1"/>
              <p:nvPr/>
            </p:nvSpPr>
            <p:spPr>
              <a:xfrm>
                <a:off x="543227" y="1933853"/>
                <a:ext cx="898409" cy="276999"/>
              </a:xfrm>
              <a:prstGeom prst="rect">
                <a:avLst/>
              </a:prstGeom>
              <a:noFill/>
            </p:spPr>
            <p:txBody>
              <a:bodyPr wrap="square" rtlCol="0" anchor="ctr">
                <a:spAutoFit/>
              </a:bodyPr>
              <a:lstStyle/>
              <a:p>
                <a:r>
                  <a:rPr lang="en-US" sz="1200" dirty="0">
                    <a:latin typeface="Lato" panose="020F0502020204030203" pitchFamily="34" charset="0"/>
                    <a:ea typeface="Lato" panose="020F0502020204030203" pitchFamily="34" charset="0"/>
                    <a:cs typeface="Lato" panose="020F0502020204030203" pitchFamily="34" charset="0"/>
                  </a:rPr>
                  <a:t>Text Here</a:t>
                </a:r>
              </a:p>
            </p:txBody>
          </p:sp>
          <p:sp>
            <p:nvSpPr>
              <p:cNvPr id="20" name="Rectangle 19">
                <a:extLst>
                  <a:ext uri="{FF2B5EF4-FFF2-40B4-BE49-F238E27FC236}">
                    <a16:creationId xmlns:a16="http://schemas.microsoft.com/office/drawing/2014/main" id="{D95AB307-CCA7-4E89-9240-05671AC38200}"/>
                  </a:ext>
                </a:extLst>
              </p:cNvPr>
              <p:cNvSpPr/>
              <p:nvPr/>
            </p:nvSpPr>
            <p:spPr>
              <a:xfrm>
                <a:off x="543227" y="1933853"/>
                <a:ext cx="813133" cy="276999"/>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2" name="TextBox 21">
              <a:extLst>
                <a:ext uri="{FF2B5EF4-FFF2-40B4-BE49-F238E27FC236}">
                  <a16:creationId xmlns:a16="http://schemas.microsoft.com/office/drawing/2014/main" id="{B3398D6D-2754-45CC-8255-CBFC08375B61}"/>
                </a:ext>
              </a:extLst>
            </p:cNvPr>
            <p:cNvSpPr txBox="1"/>
            <p:nvPr/>
          </p:nvSpPr>
          <p:spPr>
            <a:xfrm>
              <a:off x="5547085" y="903050"/>
              <a:ext cx="5111750" cy="758734"/>
            </a:xfrm>
            <a:prstGeom prst="rect">
              <a:avLst/>
            </a:prstGeom>
            <a:noFill/>
          </p:spPr>
          <p:txBody>
            <a:bodyPr wrap="square" rtlCol="0">
              <a:spAutoFit/>
            </a:bodyPr>
            <a:lstStyle/>
            <a:p>
              <a:pPr>
                <a:lnSpc>
                  <a:spcPts val="1800"/>
                </a:lnSpc>
              </a:pPr>
              <a:r>
                <a:rPr lang="en-US" sz="1000" dirty="0">
                  <a:latin typeface="Roboto Slab" pitchFamily="2" charset="0"/>
                  <a:ea typeface="Roboto Slab" pitchFamily="2" charset="0"/>
                  <a:cs typeface="Lato" panose="020F0502020204030203" pitchFamily="34" charset="0"/>
                </a:rPr>
                <a:t>The Grand Prix is available in six </a:t>
              </a:r>
              <a:r>
                <a:rPr lang="en-US" sz="1000" dirty="0" err="1">
                  <a:latin typeface="Roboto Slab" pitchFamily="2" charset="0"/>
                  <a:ea typeface="Roboto Slab" pitchFamily="2" charset="0"/>
                  <a:cs typeface="Lato" panose="020F0502020204030203" pitchFamily="34" charset="0"/>
                </a:rPr>
                <a:t>colours</a:t>
              </a:r>
              <a:r>
                <a:rPr lang="en-US" sz="1000" dirty="0">
                  <a:latin typeface="Roboto Slab" pitchFamily="2" charset="0"/>
                  <a:ea typeface="Roboto Slab" pitchFamily="2" charset="0"/>
                  <a:cs typeface="Lato" panose="020F0502020204030203" pitchFamily="34" charset="0"/>
                </a:rPr>
                <a:t>, including four types of</a:t>
              </a:r>
            </a:p>
            <a:p>
              <a:pPr>
                <a:lnSpc>
                  <a:spcPts val="1800"/>
                </a:lnSpc>
              </a:pPr>
              <a:r>
                <a:rPr lang="en-US" sz="1000" dirty="0">
                  <a:latin typeface="Roboto Slab" pitchFamily="2" charset="0"/>
                  <a:ea typeface="Roboto Slab" pitchFamily="2" charset="0"/>
                  <a:cs typeface="Lato" panose="020F0502020204030203" pitchFamily="34" charset="0"/>
                </a:rPr>
                <a:t>wood: oak, beech, walnut and rosewood. The Grand Prix is an. It would look great in the kitchen or at the dining table.</a:t>
              </a:r>
              <a:endParaRPr lang="en-US" sz="1000" i="1" u="sng" dirty="0">
                <a:latin typeface="Roboto Slab" pitchFamily="2" charset="0"/>
                <a:ea typeface="Roboto Slab" pitchFamily="2" charset="0"/>
                <a:cs typeface="Lato" panose="020F0502020204030203" pitchFamily="34" charset="0"/>
              </a:endParaRPr>
            </a:p>
          </p:txBody>
        </p:sp>
      </p:grpSp>
      <p:pic>
        <p:nvPicPr>
          <p:cNvPr id="32" name="Picture Placeholder 31">
            <a:extLst>
              <a:ext uri="{FF2B5EF4-FFF2-40B4-BE49-F238E27FC236}">
                <a16:creationId xmlns:a16="http://schemas.microsoft.com/office/drawing/2014/main" id="{27BBB6EE-08C6-4F2B-A305-478EE27D8F6A}"/>
              </a:ext>
            </a:extLst>
          </p:cNvPr>
          <p:cNvPicPr>
            <a:picLocks noGrp="1" noChangeAspect="1"/>
          </p:cNvPicPr>
          <p:nvPr>
            <p:ph type="pic" sz="quarter" idx="16"/>
          </p:nvPr>
        </p:nvPicPr>
        <p:blipFill>
          <a:blip r:embed="rId2"/>
          <a:srcRect t="19221" b="19221"/>
          <a:stretch>
            <a:fillRect/>
          </a:stretch>
        </p:blipFill>
        <p:spPr/>
      </p:pic>
      <p:pic>
        <p:nvPicPr>
          <p:cNvPr id="28" name="Picture Placeholder 27">
            <a:extLst>
              <a:ext uri="{FF2B5EF4-FFF2-40B4-BE49-F238E27FC236}">
                <a16:creationId xmlns:a16="http://schemas.microsoft.com/office/drawing/2014/main" id="{31E89BE2-1DAF-471D-A19D-086F5FD5C511}"/>
              </a:ext>
            </a:extLst>
          </p:cNvPr>
          <p:cNvPicPr>
            <a:picLocks noGrp="1" noChangeAspect="1"/>
          </p:cNvPicPr>
          <p:nvPr>
            <p:ph type="pic" sz="quarter" idx="14"/>
          </p:nvPr>
        </p:nvPicPr>
        <p:blipFill>
          <a:blip r:embed="rId3"/>
          <a:srcRect l="16517" r="16517"/>
          <a:stretch>
            <a:fillRect/>
          </a:stretch>
        </p:blipFill>
        <p:spPr/>
      </p:pic>
      <p:grpSp>
        <p:nvGrpSpPr>
          <p:cNvPr id="10" name="Group 9">
            <a:extLst>
              <a:ext uri="{FF2B5EF4-FFF2-40B4-BE49-F238E27FC236}">
                <a16:creationId xmlns:a16="http://schemas.microsoft.com/office/drawing/2014/main" id="{AF8195BD-29C4-409C-9820-21292417E874}"/>
              </a:ext>
            </a:extLst>
          </p:cNvPr>
          <p:cNvGrpSpPr/>
          <p:nvPr/>
        </p:nvGrpSpPr>
        <p:grpSpPr>
          <a:xfrm>
            <a:off x="964214" y="1455144"/>
            <a:ext cx="1921789" cy="869644"/>
            <a:chOff x="2929609" y="911208"/>
            <a:chExt cx="1921789" cy="869644"/>
          </a:xfrm>
        </p:grpSpPr>
        <p:sp>
          <p:nvSpPr>
            <p:cNvPr id="23" name="TextBox 22">
              <a:extLst>
                <a:ext uri="{FF2B5EF4-FFF2-40B4-BE49-F238E27FC236}">
                  <a16:creationId xmlns:a16="http://schemas.microsoft.com/office/drawing/2014/main" id="{1CC4B21C-EAB3-4689-89C3-4D2BBE67871E}"/>
                </a:ext>
              </a:extLst>
            </p:cNvPr>
            <p:cNvSpPr txBox="1"/>
            <p:nvPr/>
          </p:nvSpPr>
          <p:spPr>
            <a:xfrm>
              <a:off x="2929609" y="911208"/>
              <a:ext cx="1301334" cy="469359"/>
            </a:xfrm>
            <a:prstGeom prst="rect">
              <a:avLst/>
            </a:prstGeom>
            <a:noFill/>
          </p:spPr>
          <p:txBody>
            <a:bodyPr wrap="square" rtlCol="0">
              <a:spAutoFit/>
            </a:bodyPr>
            <a:lstStyle/>
            <a:p>
              <a:pPr>
                <a:lnSpc>
                  <a:spcPct val="200000"/>
                </a:lnSpc>
              </a:pPr>
              <a:r>
                <a:rPr lang="en-US" sz="1400" dirty="0">
                  <a:latin typeface="Roboto Slab" pitchFamily="2" charset="0"/>
                  <a:ea typeface="Roboto Slab" pitchFamily="2" charset="0"/>
                  <a:cs typeface="Lato" panose="020F0502020204030203" pitchFamily="34" charset="0"/>
                </a:rPr>
                <a:t>We are best</a:t>
              </a:r>
            </a:p>
          </p:txBody>
        </p:sp>
        <p:sp>
          <p:nvSpPr>
            <p:cNvPr id="24" name="TextBox 23">
              <a:extLst>
                <a:ext uri="{FF2B5EF4-FFF2-40B4-BE49-F238E27FC236}">
                  <a16:creationId xmlns:a16="http://schemas.microsoft.com/office/drawing/2014/main" id="{C5A2B08D-3062-497C-95C4-157EB169B39B}"/>
                </a:ext>
              </a:extLst>
            </p:cNvPr>
            <p:cNvSpPr txBox="1"/>
            <p:nvPr/>
          </p:nvSpPr>
          <p:spPr>
            <a:xfrm>
              <a:off x="2929609" y="1345861"/>
              <a:ext cx="1921789" cy="434991"/>
            </a:xfrm>
            <a:prstGeom prst="rect">
              <a:avLst/>
            </a:prstGeom>
            <a:noFill/>
          </p:spPr>
          <p:txBody>
            <a:bodyPr wrap="square" rtlCol="0">
              <a:spAutoFit/>
            </a:bodyPr>
            <a:lstStyle/>
            <a:p>
              <a:pPr>
                <a:lnSpc>
                  <a:spcPts val="1400"/>
                </a:lnSpc>
              </a:pPr>
              <a:r>
                <a:rPr lang="en-US" sz="900" dirty="0">
                  <a:latin typeface="Roboto Slab" pitchFamily="2" charset="0"/>
                  <a:ea typeface="Roboto Slab" pitchFamily="2" charset="0"/>
                  <a:cs typeface="Lato" panose="020F0502020204030203" pitchFamily="34" charset="0"/>
                </a:rPr>
                <a:t>Lorem ipsum dolor sit to </a:t>
              </a:r>
              <a:r>
                <a:rPr lang="en-US" sz="900" dirty="0" err="1">
                  <a:latin typeface="Roboto Slab" pitchFamily="2" charset="0"/>
                  <a:ea typeface="Roboto Slab" pitchFamily="2" charset="0"/>
                  <a:cs typeface="Lato" panose="020F0502020204030203" pitchFamily="34" charset="0"/>
                </a:rPr>
                <a:t>amet</a:t>
              </a:r>
              <a:r>
                <a:rPr lang="en-US" sz="900" dirty="0">
                  <a:latin typeface="Roboto Slab" pitchFamily="2" charset="0"/>
                  <a:ea typeface="Roboto Slab" pitchFamily="2" charset="0"/>
                  <a:cs typeface="Lato" panose="020F0502020204030203" pitchFamily="34" charset="0"/>
                </a:rPr>
                <a:t> </a:t>
              </a:r>
              <a:r>
                <a:rPr lang="en-US" sz="900" dirty="0" err="1">
                  <a:latin typeface="Roboto Slab" pitchFamily="2" charset="0"/>
                  <a:ea typeface="Roboto Slab" pitchFamily="2" charset="0"/>
                  <a:cs typeface="Lato" panose="020F0502020204030203" pitchFamily="34" charset="0"/>
                </a:rPr>
                <a:t>agam</a:t>
              </a:r>
              <a:r>
                <a:rPr lang="en-US" sz="900" dirty="0">
                  <a:latin typeface="Roboto Slab" pitchFamily="2" charset="0"/>
                  <a:ea typeface="Roboto Slab" pitchFamily="2" charset="0"/>
                  <a:cs typeface="Lato" panose="020F0502020204030203" pitchFamily="34" charset="0"/>
                </a:rPr>
                <a:t> </a:t>
              </a:r>
              <a:r>
                <a:rPr lang="en-US" sz="900" dirty="0" err="1">
                  <a:latin typeface="Roboto Slab" pitchFamily="2" charset="0"/>
                  <a:ea typeface="Roboto Slab" pitchFamily="2" charset="0"/>
                  <a:cs typeface="Lato" panose="020F0502020204030203" pitchFamily="34" charset="0"/>
                </a:rPr>
                <a:t>modo</a:t>
              </a:r>
              <a:r>
                <a:rPr lang="en-US" sz="900" dirty="0">
                  <a:latin typeface="Roboto Slab" pitchFamily="2" charset="0"/>
                  <a:ea typeface="Roboto Slab" pitchFamily="2" charset="0"/>
                  <a:cs typeface="Lato" panose="020F0502020204030203" pitchFamily="34" charset="0"/>
                </a:rPr>
                <a:t> data example</a:t>
              </a:r>
            </a:p>
          </p:txBody>
        </p:sp>
      </p:grpSp>
    </p:spTree>
    <p:extLst>
      <p:ext uri="{BB962C8B-B14F-4D97-AF65-F5344CB8AC3E}">
        <p14:creationId xmlns:p14="http://schemas.microsoft.com/office/powerpoint/2010/main" val="46585856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29288F5-BECB-4E1D-84C1-4D4DAD6E368E}"/>
              </a:ext>
            </a:extLst>
          </p:cNvPr>
          <p:cNvSpPr/>
          <p:nvPr/>
        </p:nvSpPr>
        <p:spPr>
          <a:xfrm>
            <a:off x="0" y="2317652"/>
            <a:ext cx="12192000" cy="261257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a:extLst>
              <a:ext uri="{FF2B5EF4-FFF2-40B4-BE49-F238E27FC236}">
                <a16:creationId xmlns:a16="http://schemas.microsoft.com/office/drawing/2014/main" id="{1BCEDF1F-1FF4-49AE-A5B0-829F5C369468}"/>
              </a:ext>
            </a:extLst>
          </p:cNvPr>
          <p:cNvGrpSpPr/>
          <p:nvPr/>
        </p:nvGrpSpPr>
        <p:grpSpPr>
          <a:xfrm>
            <a:off x="1236029" y="3070805"/>
            <a:ext cx="9719943" cy="1106265"/>
            <a:chOff x="1115467" y="3596633"/>
            <a:chExt cx="9719943" cy="1106265"/>
          </a:xfrm>
        </p:grpSpPr>
        <p:grpSp>
          <p:nvGrpSpPr>
            <p:cNvPr id="25" name="Group 24">
              <a:extLst>
                <a:ext uri="{FF2B5EF4-FFF2-40B4-BE49-F238E27FC236}">
                  <a16:creationId xmlns:a16="http://schemas.microsoft.com/office/drawing/2014/main" id="{78A20827-F2A2-4DD6-BAA7-75D48CEF4492}"/>
                </a:ext>
              </a:extLst>
            </p:cNvPr>
            <p:cNvGrpSpPr/>
            <p:nvPr/>
          </p:nvGrpSpPr>
          <p:grpSpPr>
            <a:xfrm>
              <a:off x="4701836" y="3596633"/>
              <a:ext cx="2547205" cy="1106265"/>
              <a:chOff x="1011337" y="5034199"/>
              <a:chExt cx="2547205" cy="1106265"/>
            </a:xfrm>
          </p:grpSpPr>
          <p:sp>
            <p:nvSpPr>
              <p:cNvPr id="32" name="TextBox 31">
                <a:extLst>
                  <a:ext uri="{FF2B5EF4-FFF2-40B4-BE49-F238E27FC236}">
                    <a16:creationId xmlns:a16="http://schemas.microsoft.com/office/drawing/2014/main" id="{8C6C874F-215C-4AF2-BAA6-4DC96D563896}"/>
                  </a:ext>
                </a:extLst>
              </p:cNvPr>
              <p:cNvSpPr txBox="1"/>
              <p:nvPr/>
            </p:nvSpPr>
            <p:spPr>
              <a:xfrm>
                <a:off x="1011337" y="5081053"/>
                <a:ext cx="1053208" cy="246221"/>
              </a:xfrm>
              <a:prstGeom prst="rect">
                <a:avLst/>
              </a:prstGeom>
              <a:noFill/>
            </p:spPr>
            <p:txBody>
              <a:bodyPr wrap="square" rtlCol="0">
                <a:spAutoFit/>
              </a:bodyPr>
              <a:lstStyle/>
              <a:p>
                <a:r>
                  <a:rPr lang="en-US" sz="1000" b="1" spc="300" dirty="0">
                    <a:latin typeface="Roboto Slab" pitchFamily="2" charset="0"/>
                    <a:ea typeface="Roboto Slab" pitchFamily="2" charset="0"/>
                    <a:cs typeface="Lato" panose="020F0502020204030203" pitchFamily="34" charset="0"/>
                  </a:rPr>
                  <a:t>Example</a:t>
                </a:r>
              </a:p>
            </p:txBody>
          </p:sp>
          <p:sp>
            <p:nvSpPr>
              <p:cNvPr id="33" name="TextBox 32">
                <a:extLst>
                  <a:ext uri="{FF2B5EF4-FFF2-40B4-BE49-F238E27FC236}">
                    <a16:creationId xmlns:a16="http://schemas.microsoft.com/office/drawing/2014/main" id="{792AD875-DDD5-48C5-8653-8507FD2A4983}"/>
                  </a:ext>
                </a:extLst>
              </p:cNvPr>
              <p:cNvSpPr txBox="1"/>
              <p:nvPr/>
            </p:nvSpPr>
            <p:spPr>
              <a:xfrm>
                <a:off x="2236471" y="5034199"/>
                <a:ext cx="1322071" cy="1106265"/>
              </a:xfrm>
              <a:prstGeom prst="rect">
                <a:avLst/>
              </a:prstGeom>
              <a:noFill/>
            </p:spPr>
            <p:txBody>
              <a:bodyPr wrap="square" rtlCol="0">
                <a:spAutoFit/>
              </a:bodyPr>
              <a:lstStyle/>
              <a:p>
                <a:pPr>
                  <a:lnSpc>
                    <a:spcPct val="150000"/>
                  </a:lnSpc>
                </a:pPr>
                <a:r>
                  <a:rPr lang="en-US" sz="900" dirty="0">
                    <a:latin typeface="Roboto Slab" pitchFamily="2" charset="0"/>
                    <a:ea typeface="Roboto Slab" pitchFamily="2" charset="0"/>
                    <a:cs typeface="Lato" panose="020F0502020204030203" pitchFamily="34" charset="0"/>
                  </a:rPr>
                  <a:t>Have them for one. Living grass to for can't gathered waters had winged. our creeping.</a:t>
                </a:r>
              </a:p>
            </p:txBody>
          </p:sp>
        </p:grpSp>
        <p:grpSp>
          <p:nvGrpSpPr>
            <p:cNvPr id="26" name="Group 25">
              <a:extLst>
                <a:ext uri="{FF2B5EF4-FFF2-40B4-BE49-F238E27FC236}">
                  <a16:creationId xmlns:a16="http://schemas.microsoft.com/office/drawing/2014/main" id="{379D5825-EF08-4F41-9AC8-C35ADB0F2B39}"/>
                </a:ext>
              </a:extLst>
            </p:cNvPr>
            <p:cNvGrpSpPr/>
            <p:nvPr/>
          </p:nvGrpSpPr>
          <p:grpSpPr>
            <a:xfrm>
              <a:off x="1115467" y="3596633"/>
              <a:ext cx="2547205" cy="1106265"/>
              <a:chOff x="1011337" y="5034199"/>
              <a:chExt cx="2547205" cy="1106265"/>
            </a:xfrm>
          </p:grpSpPr>
          <p:sp>
            <p:nvSpPr>
              <p:cNvPr id="30" name="TextBox 29">
                <a:extLst>
                  <a:ext uri="{FF2B5EF4-FFF2-40B4-BE49-F238E27FC236}">
                    <a16:creationId xmlns:a16="http://schemas.microsoft.com/office/drawing/2014/main" id="{315A619E-A025-4B4C-8F81-900EBD8D5C6B}"/>
                  </a:ext>
                </a:extLst>
              </p:cNvPr>
              <p:cNvSpPr txBox="1"/>
              <p:nvPr/>
            </p:nvSpPr>
            <p:spPr>
              <a:xfrm>
                <a:off x="1011337" y="5081053"/>
                <a:ext cx="1053208" cy="246221"/>
              </a:xfrm>
              <a:prstGeom prst="rect">
                <a:avLst/>
              </a:prstGeom>
              <a:noFill/>
            </p:spPr>
            <p:txBody>
              <a:bodyPr wrap="square" rtlCol="0">
                <a:spAutoFit/>
              </a:bodyPr>
              <a:lstStyle/>
              <a:p>
                <a:r>
                  <a:rPr lang="en-US" sz="1000" b="1" spc="300" dirty="0">
                    <a:latin typeface="Roboto Slab" pitchFamily="2" charset="0"/>
                    <a:ea typeface="Roboto Slab" pitchFamily="2" charset="0"/>
                    <a:cs typeface="Lato" panose="020F0502020204030203" pitchFamily="34" charset="0"/>
                  </a:rPr>
                  <a:t>Example</a:t>
                </a:r>
              </a:p>
            </p:txBody>
          </p:sp>
          <p:sp>
            <p:nvSpPr>
              <p:cNvPr id="31" name="TextBox 30">
                <a:extLst>
                  <a:ext uri="{FF2B5EF4-FFF2-40B4-BE49-F238E27FC236}">
                    <a16:creationId xmlns:a16="http://schemas.microsoft.com/office/drawing/2014/main" id="{196162EA-162D-4284-BB8F-35BD611A16FB}"/>
                  </a:ext>
                </a:extLst>
              </p:cNvPr>
              <p:cNvSpPr txBox="1"/>
              <p:nvPr/>
            </p:nvSpPr>
            <p:spPr>
              <a:xfrm>
                <a:off x="2236471" y="5034199"/>
                <a:ext cx="1322071" cy="1106265"/>
              </a:xfrm>
              <a:prstGeom prst="rect">
                <a:avLst/>
              </a:prstGeom>
              <a:noFill/>
            </p:spPr>
            <p:txBody>
              <a:bodyPr wrap="square" rtlCol="0">
                <a:spAutoFit/>
              </a:bodyPr>
              <a:lstStyle/>
              <a:p>
                <a:pPr>
                  <a:lnSpc>
                    <a:spcPct val="150000"/>
                  </a:lnSpc>
                </a:pPr>
                <a:r>
                  <a:rPr lang="en-US" sz="900" dirty="0">
                    <a:latin typeface="Roboto Slab" pitchFamily="2" charset="0"/>
                    <a:ea typeface="Roboto Slab" pitchFamily="2" charset="0"/>
                    <a:cs typeface="Lato" panose="020F0502020204030203" pitchFamily="34" charset="0"/>
                  </a:rPr>
                  <a:t>Have them for one. Living grass to for can't gathered waters had winged. our creeping.</a:t>
                </a:r>
              </a:p>
            </p:txBody>
          </p:sp>
        </p:grpSp>
        <p:grpSp>
          <p:nvGrpSpPr>
            <p:cNvPr id="27" name="Group 26">
              <a:extLst>
                <a:ext uri="{FF2B5EF4-FFF2-40B4-BE49-F238E27FC236}">
                  <a16:creationId xmlns:a16="http://schemas.microsoft.com/office/drawing/2014/main" id="{D70C7EEE-FAD0-4A16-957F-67C3789DDE91}"/>
                </a:ext>
              </a:extLst>
            </p:cNvPr>
            <p:cNvGrpSpPr/>
            <p:nvPr/>
          </p:nvGrpSpPr>
          <p:grpSpPr>
            <a:xfrm>
              <a:off x="8288205" y="3596633"/>
              <a:ext cx="2547205" cy="1106265"/>
              <a:chOff x="1011337" y="5034199"/>
              <a:chExt cx="2547205" cy="1106265"/>
            </a:xfrm>
          </p:grpSpPr>
          <p:sp>
            <p:nvSpPr>
              <p:cNvPr id="28" name="TextBox 27">
                <a:extLst>
                  <a:ext uri="{FF2B5EF4-FFF2-40B4-BE49-F238E27FC236}">
                    <a16:creationId xmlns:a16="http://schemas.microsoft.com/office/drawing/2014/main" id="{A64BD8E9-1F77-4C42-AAB0-48C01767BB6C}"/>
                  </a:ext>
                </a:extLst>
              </p:cNvPr>
              <p:cNvSpPr txBox="1"/>
              <p:nvPr/>
            </p:nvSpPr>
            <p:spPr>
              <a:xfrm>
                <a:off x="1011337" y="5081053"/>
                <a:ext cx="1053208" cy="246221"/>
              </a:xfrm>
              <a:prstGeom prst="rect">
                <a:avLst/>
              </a:prstGeom>
              <a:noFill/>
            </p:spPr>
            <p:txBody>
              <a:bodyPr wrap="square" rtlCol="0">
                <a:spAutoFit/>
              </a:bodyPr>
              <a:lstStyle/>
              <a:p>
                <a:r>
                  <a:rPr lang="en-US" sz="1000" b="1" spc="300" dirty="0">
                    <a:latin typeface="Roboto Slab" pitchFamily="2" charset="0"/>
                    <a:ea typeface="Roboto Slab" pitchFamily="2" charset="0"/>
                    <a:cs typeface="Lato" panose="020F0502020204030203" pitchFamily="34" charset="0"/>
                  </a:rPr>
                  <a:t>Example</a:t>
                </a:r>
              </a:p>
            </p:txBody>
          </p:sp>
          <p:sp>
            <p:nvSpPr>
              <p:cNvPr id="29" name="TextBox 28">
                <a:extLst>
                  <a:ext uri="{FF2B5EF4-FFF2-40B4-BE49-F238E27FC236}">
                    <a16:creationId xmlns:a16="http://schemas.microsoft.com/office/drawing/2014/main" id="{EA699941-51ED-4F5F-90BD-D468D2200F4E}"/>
                  </a:ext>
                </a:extLst>
              </p:cNvPr>
              <p:cNvSpPr txBox="1"/>
              <p:nvPr/>
            </p:nvSpPr>
            <p:spPr>
              <a:xfrm>
                <a:off x="2236471" y="5034199"/>
                <a:ext cx="1322071" cy="1106265"/>
              </a:xfrm>
              <a:prstGeom prst="rect">
                <a:avLst/>
              </a:prstGeom>
              <a:noFill/>
            </p:spPr>
            <p:txBody>
              <a:bodyPr wrap="square" rtlCol="0">
                <a:spAutoFit/>
              </a:bodyPr>
              <a:lstStyle/>
              <a:p>
                <a:pPr>
                  <a:lnSpc>
                    <a:spcPct val="150000"/>
                  </a:lnSpc>
                </a:pPr>
                <a:r>
                  <a:rPr lang="en-US" sz="900" dirty="0">
                    <a:latin typeface="Roboto Slab" pitchFamily="2" charset="0"/>
                    <a:ea typeface="Roboto Slab" pitchFamily="2" charset="0"/>
                    <a:cs typeface="Lato" panose="020F0502020204030203" pitchFamily="34" charset="0"/>
                  </a:rPr>
                  <a:t>Have them for one. Living grass to for can't gathered waters had winged. our creeping.</a:t>
                </a:r>
              </a:p>
            </p:txBody>
          </p:sp>
        </p:grpSp>
      </p:grpSp>
      <p:sp>
        <p:nvSpPr>
          <p:cNvPr id="22" name="TextBox 21">
            <a:extLst>
              <a:ext uri="{FF2B5EF4-FFF2-40B4-BE49-F238E27FC236}">
                <a16:creationId xmlns:a16="http://schemas.microsoft.com/office/drawing/2014/main" id="{321DE025-9768-4135-8D75-1708D9ACAF0B}"/>
              </a:ext>
            </a:extLst>
          </p:cNvPr>
          <p:cNvSpPr txBox="1"/>
          <p:nvPr/>
        </p:nvSpPr>
        <p:spPr>
          <a:xfrm>
            <a:off x="3763641" y="823186"/>
            <a:ext cx="4664718" cy="1148135"/>
          </a:xfrm>
          <a:prstGeom prst="rect">
            <a:avLst/>
          </a:prstGeom>
          <a:noFill/>
        </p:spPr>
        <p:txBody>
          <a:bodyPr wrap="square" rtlCol="0">
            <a:spAutoFit/>
          </a:bodyPr>
          <a:lstStyle/>
          <a:p>
            <a:pPr algn="ctr">
              <a:lnSpc>
                <a:spcPts val="4000"/>
              </a:lnSpc>
            </a:pPr>
            <a:r>
              <a:rPr lang="en-US" sz="5000" spc="300" dirty="0">
                <a:latin typeface="Roboto Slab" pitchFamily="2" charset="0"/>
                <a:ea typeface="Roboto Slab" pitchFamily="2" charset="0"/>
                <a:cs typeface="Lato" panose="020F0502020204030203" pitchFamily="34" charset="0"/>
              </a:rPr>
              <a:t>This</a:t>
            </a:r>
          </a:p>
          <a:p>
            <a:pPr algn="ctr">
              <a:lnSpc>
                <a:spcPts val="4000"/>
              </a:lnSpc>
            </a:pPr>
            <a:r>
              <a:rPr lang="en-US" sz="5000" spc="300" dirty="0">
                <a:latin typeface="Roboto Slab" pitchFamily="2" charset="0"/>
                <a:ea typeface="Roboto Slab" pitchFamily="2" charset="0"/>
                <a:cs typeface="Lato" panose="020F0502020204030203" pitchFamily="34" charset="0"/>
              </a:rPr>
              <a:t>Infographic</a:t>
            </a:r>
          </a:p>
        </p:txBody>
      </p:sp>
      <p:sp>
        <p:nvSpPr>
          <p:cNvPr id="10" name="Rectangle 9">
            <a:extLst>
              <a:ext uri="{FF2B5EF4-FFF2-40B4-BE49-F238E27FC236}">
                <a16:creationId xmlns:a16="http://schemas.microsoft.com/office/drawing/2014/main" id="{EA4659AE-92D1-4A57-BC28-851A2C7C3D51}"/>
              </a:ext>
            </a:extLst>
          </p:cNvPr>
          <p:cNvSpPr/>
          <p:nvPr/>
        </p:nvSpPr>
        <p:spPr>
          <a:xfrm>
            <a:off x="1016000" y="5348443"/>
            <a:ext cx="10160000" cy="572786"/>
          </a:xfrm>
          <a:prstGeom prst="rect">
            <a:avLst/>
          </a:prstGeom>
        </p:spPr>
        <p:txBody>
          <a:bodyPr wrap="square">
            <a:spAutoFit/>
          </a:bodyPr>
          <a:lstStyle/>
          <a:p>
            <a:pPr algn="ctr">
              <a:lnSpc>
                <a:spcPts val="2000"/>
              </a:lnSpc>
            </a:pPr>
            <a:r>
              <a:rPr lang="en-US" sz="1000" b="1" dirty="0">
                <a:solidFill>
                  <a:srgbClr val="000000"/>
                </a:solidFill>
                <a:latin typeface="Roboto Slab" pitchFamily="2" charset="0"/>
                <a:ea typeface="Roboto Slab" pitchFamily="2" charset="0"/>
              </a:rPr>
              <a:t>Lorem Ipsum</a:t>
            </a:r>
            <a:r>
              <a:rPr lang="en-US" sz="1000" dirty="0">
                <a:solidFill>
                  <a:srgbClr val="000000"/>
                </a:solidFill>
                <a:latin typeface="Roboto Slab" pitchFamily="2" charset="0"/>
                <a:ea typeface="Roboto Slab" pitchFamily="2" charset="0"/>
              </a:rPr>
              <a:t> is simply dummy text of the printing and typesetting industry. Lorem Ipsum has been the industry's standard dummy text ever since the 1500s, when an unknown printer took a galley of type and scrambled it to make a type specimen book. It has survived not only five centuries</a:t>
            </a:r>
            <a:endParaRPr lang="en-US" sz="1000" dirty="0">
              <a:latin typeface="Roboto Slab" pitchFamily="2" charset="0"/>
              <a:ea typeface="Roboto Slab" pitchFamily="2" charset="0"/>
            </a:endParaRPr>
          </a:p>
        </p:txBody>
      </p:sp>
    </p:spTree>
    <p:extLst>
      <p:ext uri="{BB962C8B-B14F-4D97-AF65-F5344CB8AC3E}">
        <p14:creationId xmlns:p14="http://schemas.microsoft.com/office/powerpoint/2010/main" val="107071093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5" name="Chart 34">
            <a:extLst>
              <a:ext uri="{FF2B5EF4-FFF2-40B4-BE49-F238E27FC236}">
                <a16:creationId xmlns:a16="http://schemas.microsoft.com/office/drawing/2014/main" id="{D1BA3B3E-5A5F-4A31-B17C-E2D52ECFA99F}"/>
              </a:ext>
            </a:extLst>
          </p:cNvPr>
          <p:cNvGraphicFramePr/>
          <p:nvPr>
            <p:extLst>
              <p:ext uri="{D42A27DB-BD31-4B8C-83A1-F6EECF244321}">
                <p14:modId xmlns:p14="http://schemas.microsoft.com/office/powerpoint/2010/main" val="2918877372"/>
              </p:ext>
            </p:extLst>
          </p:nvPr>
        </p:nvGraphicFramePr>
        <p:xfrm>
          <a:off x="645886" y="1030056"/>
          <a:ext cx="10900229" cy="4763109"/>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86101461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 name="Chart 13">
            <a:extLst>
              <a:ext uri="{FF2B5EF4-FFF2-40B4-BE49-F238E27FC236}">
                <a16:creationId xmlns:a16="http://schemas.microsoft.com/office/drawing/2014/main" id="{DFFECBAE-C232-40D4-850A-9AC4E36BA544}"/>
              </a:ext>
            </a:extLst>
          </p:cNvPr>
          <p:cNvGraphicFramePr/>
          <p:nvPr>
            <p:extLst>
              <p:ext uri="{D42A27DB-BD31-4B8C-83A1-F6EECF244321}">
                <p14:modId xmlns:p14="http://schemas.microsoft.com/office/powerpoint/2010/main" val="1693457751"/>
              </p:ext>
            </p:extLst>
          </p:nvPr>
        </p:nvGraphicFramePr>
        <p:xfrm>
          <a:off x="907143" y="1004557"/>
          <a:ext cx="10377714" cy="4848887"/>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3040760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F0A9DA5-CAE9-40E3-A510-BF513A03B4B8}"/>
              </a:ext>
            </a:extLst>
          </p:cNvPr>
          <p:cNvSpPr/>
          <p:nvPr/>
        </p:nvSpPr>
        <p:spPr>
          <a:xfrm>
            <a:off x="1200150" y="1067191"/>
            <a:ext cx="9791700" cy="47244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arallelogram 2">
            <a:extLst>
              <a:ext uri="{FF2B5EF4-FFF2-40B4-BE49-F238E27FC236}">
                <a16:creationId xmlns:a16="http://schemas.microsoft.com/office/drawing/2014/main" id="{477C7838-F878-451B-AA7F-851BF9C59F17}"/>
              </a:ext>
            </a:extLst>
          </p:cNvPr>
          <p:cNvSpPr/>
          <p:nvPr/>
        </p:nvSpPr>
        <p:spPr>
          <a:xfrm>
            <a:off x="3448050" y="1067191"/>
            <a:ext cx="5295900" cy="4724400"/>
          </a:xfrm>
          <a:prstGeom prst="parallelogram">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CABA1A62-F9A7-415E-A794-E20FA918194A}"/>
              </a:ext>
            </a:extLst>
          </p:cNvPr>
          <p:cNvSpPr txBox="1"/>
          <p:nvPr/>
        </p:nvSpPr>
        <p:spPr>
          <a:xfrm>
            <a:off x="4185060" y="2742024"/>
            <a:ext cx="3821880" cy="1374735"/>
          </a:xfrm>
          <a:prstGeom prst="rect">
            <a:avLst/>
          </a:prstGeom>
          <a:noFill/>
        </p:spPr>
        <p:txBody>
          <a:bodyPr wrap="none" rtlCol="0">
            <a:spAutoFit/>
          </a:bodyPr>
          <a:lstStyle/>
          <a:p>
            <a:pPr algn="ctr">
              <a:lnSpc>
                <a:spcPts val="5000"/>
              </a:lnSpc>
            </a:pPr>
            <a:r>
              <a:rPr lang="en-US" sz="5000" dirty="0">
                <a:solidFill>
                  <a:schemeClr val="bg1"/>
                </a:solidFill>
                <a:latin typeface="Roboto Slab" pitchFamily="2" charset="0"/>
                <a:ea typeface="Roboto Slab" pitchFamily="2" charset="0"/>
              </a:rPr>
              <a:t>Annul </a:t>
            </a:r>
          </a:p>
          <a:p>
            <a:pPr algn="ctr">
              <a:lnSpc>
                <a:spcPts val="5000"/>
              </a:lnSpc>
            </a:pPr>
            <a:r>
              <a:rPr lang="en-US" sz="5000" b="1" dirty="0">
                <a:solidFill>
                  <a:schemeClr val="bg1"/>
                </a:solidFill>
                <a:latin typeface="Roboto Slab" pitchFamily="2" charset="0"/>
                <a:ea typeface="Roboto Slab" pitchFamily="2" charset="0"/>
              </a:rPr>
              <a:t>Report 2020</a:t>
            </a:r>
          </a:p>
        </p:txBody>
      </p:sp>
    </p:spTree>
    <p:extLst>
      <p:ext uri="{BB962C8B-B14F-4D97-AF65-F5344CB8AC3E}">
        <p14:creationId xmlns:p14="http://schemas.microsoft.com/office/powerpoint/2010/main" val="366490518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hart 7">
            <a:extLst>
              <a:ext uri="{FF2B5EF4-FFF2-40B4-BE49-F238E27FC236}">
                <a16:creationId xmlns:a16="http://schemas.microsoft.com/office/drawing/2014/main" id="{805AD6B0-BA98-4C00-974B-9B434A91C1F4}"/>
              </a:ext>
            </a:extLst>
          </p:cNvPr>
          <p:cNvGraphicFramePr/>
          <p:nvPr>
            <p:extLst>
              <p:ext uri="{D42A27DB-BD31-4B8C-83A1-F6EECF244321}">
                <p14:modId xmlns:p14="http://schemas.microsoft.com/office/powerpoint/2010/main" val="2042592605"/>
              </p:ext>
            </p:extLst>
          </p:nvPr>
        </p:nvGraphicFramePr>
        <p:xfrm>
          <a:off x="705757" y="719667"/>
          <a:ext cx="10780486" cy="5418667"/>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80696310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BDB6E86-288A-40A3-936B-A8E8CA9BBCDE}"/>
              </a:ext>
            </a:extLst>
          </p:cNvPr>
          <p:cNvSpPr/>
          <p:nvPr/>
        </p:nvSpPr>
        <p:spPr>
          <a:xfrm>
            <a:off x="457200" y="425450"/>
            <a:ext cx="11277600" cy="60071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2" name="TextBox 121">
            <a:extLst>
              <a:ext uri="{FF2B5EF4-FFF2-40B4-BE49-F238E27FC236}">
                <a16:creationId xmlns:a16="http://schemas.microsoft.com/office/drawing/2014/main" id="{19C3561F-DE65-4229-AEAD-8F1CB5A6800A}"/>
              </a:ext>
            </a:extLst>
          </p:cNvPr>
          <p:cNvSpPr txBox="1"/>
          <p:nvPr/>
        </p:nvSpPr>
        <p:spPr>
          <a:xfrm>
            <a:off x="4249079" y="3262993"/>
            <a:ext cx="3693842" cy="332014"/>
          </a:xfrm>
          <a:prstGeom prst="rect">
            <a:avLst/>
          </a:prstGeom>
          <a:noFill/>
        </p:spPr>
        <p:txBody>
          <a:bodyPr wrap="square" rtlCol="0">
            <a:spAutoFit/>
          </a:bodyPr>
          <a:lstStyle/>
          <a:p>
            <a:pPr algn="ctr">
              <a:lnSpc>
                <a:spcPts val="1800"/>
              </a:lnSpc>
            </a:pPr>
            <a:r>
              <a:rPr lang="en-US" sz="2100" spc="600" dirty="0">
                <a:solidFill>
                  <a:schemeClr val="bg1"/>
                </a:solidFill>
                <a:latin typeface="Roboto Slab" pitchFamily="2" charset="0"/>
                <a:ea typeface="Roboto Slab" pitchFamily="2" charset="0"/>
                <a:cs typeface="Lato" panose="020F0502020204030203" pitchFamily="34" charset="0"/>
              </a:rPr>
              <a:t>www.website.com</a:t>
            </a:r>
          </a:p>
        </p:txBody>
      </p:sp>
    </p:spTree>
    <p:extLst>
      <p:ext uri="{BB962C8B-B14F-4D97-AF65-F5344CB8AC3E}">
        <p14:creationId xmlns:p14="http://schemas.microsoft.com/office/powerpoint/2010/main" val="39913751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2093E2-7B6B-4232-982E-E2566A84C5E4}"/>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Oval 3">
            <a:extLst>
              <a:ext uri="{FF2B5EF4-FFF2-40B4-BE49-F238E27FC236}">
                <a16:creationId xmlns:a16="http://schemas.microsoft.com/office/drawing/2014/main" id="{549181D1-4846-44F3-905D-C0C948CC2B6D}"/>
              </a:ext>
            </a:extLst>
          </p:cNvPr>
          <p:cNvSpPr/>
          <p:nvPr/>
        </p:nvSpPr>
        <p:spPr>
          <a:xfrm>
            <a:off x="2368550" y="1416050"/>
            <a:ext cx="7454900" cy="402590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3" name="TextBox 122">
            <a:extLst>
              <a:ext uri="{FF2B5EF4-FFF2-40B4-BE49-F238E27FC236}">
                <a16:creationId xmlns:a16="http://schemas.microsoft.com/office/drawing/2014/main" id="{42B9483C-3E67-4C37-BFD3-042D44C60489}"/>
              </a:ext>
            </a:extLst>
          </p:cNvPr>
          <p:cNvSpPr txBox="1"/>
          <p:nvPr/>
        </p:nvSpPr>
        <p:spPr>
          <a:xfrm>
            <a:off x="3141410" y="3105835"/>
            <a:ext cx="5909180" cy="646331"/>
          </a:xfrm>
          <a:prstGeom prst="rect">
            <a:avLst/>
          </a:prstGeom>
          <a:noFill/>
        </p:spPr>
        <p:txBody>
          <a:bodyPr wrap="square" rtlCol="0">
            <a:spAutoFit/>
          </a:bodyPr>
          <a:lstStyle/>
          <a:p>
            <a:pPr algn="ctr"/>
            <a:r>
              <a:rPr lang="en-US" sz="3600" spc="1200" dirty="0">
                <a:solidFill>
                  <a:schemeClr val="bg1"/>
                </a:solidFill>
                <a:latin typeface="Roboto Slab" pitchFamily="2" charset="0"/>
                <a:ea typeface="Roboto Slab" pitchFamily="2" charset="0"/>
                <a:cs typeface="Lato" panose="020F0502020204030203" pitchFamily="34" charset="0"/>
              </a:rPr>
              <a:t>THE END</a:t>
            </a:r>
          </a:p>
        </p:txBody>
      </p:sp>
    </p:spTree>
    <p:extLst>
      <p:ext uri="{BB962C8B-B14F-4D97-AF65-F5344CB8AC3E}">
        <p14:creationId xmlns:p14="http://schemas.microsoft.com/office/powerpoint/2010/main" val="30652823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Freeform 5">
            <a:extLst>
              <a:ext uri="{FF2B5EF4-FFF2-40B4-BE49-F238E27FC236}">
                <a16:creationId xmlns:a16="http://schemas.microsoft.com/office/drawing/2014/main" id="{BB8CFF0C-16F0-40CA-8FFB-5218AD7AF39A}"/>
              </a:ext>
            </a:extLst>
          </p:cNvPr>
          <p:cNvSpPr>
            <a:spLocks/>
          </p:cNvSpPr>
          <p:nvPr/>
        </p:nvSpPr>
        <p:spPr bwMode="auto">
          <a:xfrm>
            <a:off x="1480456" y="0"/>
            <a:ext cx="4905829" cy="6876559"/>
          </a:xfrm>
          <a:custGeom>
            <a:avLst/>
            <a:gdLst>
              <a:gd name="T0" fmla="*/ 0 w 1829"/>
              <a:gd name="T1" fmla="*/ 0 h 2652"/>
              <a:gd name="T2" fmla="*/ 968 w 1829"/>
              <a:gd name="T3" fmla="*/ 2652 h 2652"/>
              <a:gd name="T4" fmla="*/ 1829 w 1829"/>
              <a:gd name="T5" fmla="*/ 2652 h 2652"/>
              <a:gd name="T6" fmla="*/ 861 w 1829"/>
              <a:gd name="T7" fmla="*/ 0 h 2652"/>
              <a:gd name="T8" fmla="*/ 0 w 1829"/>
              <a:gd name="T9" fmla="*/ 0 h 2652"/>
            </a:gdLst>
            <a:ahLst/>
            <a:cxnLst>
              <a:cxn ang="0">
                <a:pos x="T0" y="T1"/>
              </a:cxn>
              <a:cxn ang="0">
                <a:pos x="T2" y="T3"/>
              </a:cxn>
              <a:cxn ang="0">
                <a:pos x="T4" y="T5"/>
              </a:cxn>
              <a:cxn ang="0">
                <a:pos x="T6" y="T7"/>
              </a:cxn>
              <a:cxn ang="0">
                <a:pos x="T8" y="T9"/>
              </a:cxn>
            </a:cxnLst>
            <a:rect l="0" t="0" r="r" b="b"/>
            <a:pathLst>
              <a:path w="1829" h="2652">
                <a:moveTo>
                  <a:pt x="0" y="0"/>
                </a:moveTo>
                <a:lnTo>
                  <a:pt x="968" y="2652"/>
                </a:lnTo>
                <a:lnTo>
                  <a:pt x="1829" y="2652"/>
                </a:lnTo>
                <a:lnTo>
                  <a:pt x="861" y="0"/>
                </a:lnTo>
                <a:lnTo>
                  <a:pt x="0" y="0"/>
                </a:ln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a:p>
        </p:txBody>
      </p:sp>
      <p:pic>
        <p:nvPicPr>
          <p:cNvPr id="19" name="Picture Placeholder 18">
            <a:extLst>
              <a:ext uri="{FF2B5EF4-FFF2-40B4-BE49-F238E27FC236}">
                <a16:creationId xmlns:a16="http://schemas.microsoft.com/office/drawing/2014/main" id="{171AF13C-2B20-40FB-B6F1-916E45BC1EDE}"/>
              </a:ext>
            </a:extLst>
          </p:cNvPr>
          <p:cNvPicPr>
            <a:picLocks noGrp="1" noChangeAspect="1"/>
          </p:cNvPicPr>
          <p:nvPr>
            <p:ph type="pic" sz="quarter" idx="11"/>
          </p:nvPr>
        </p:nvPicPr>
        <p:blipFill>
          <a:blip r:embed="rId2"/>
          <a:srcRect l="18984" r="18984"/>
          <a:stretch>
            <a:fillRect/>
          </a:stretch>
        </p:blipFill>
        <p:spPr/>
      </p:pic>
      <p:sp>
        <p:nvSpPr>
          <p:cNvPr id="5" name="TextBox 4">
            <a:extLst>
              <a:ext uri="{FF2B5EF4-FFF2-40B4-BE49-F238E27FC236}">
                <a16:creationId xmlns:a16="http://schemas.microsoft.com/office/drawing/2014/main" id="{3EE15E83-13C7-4F64-93A7-5C903CEF8633}"/>
              </a:ext>
            </a:extLst>
          </p:cNvPr>
          <p:cNvSpPr txBox="1"/>
          <p:nvPr/>
        </p:nvSpPr>
        <p:spPr>
          <a:xfrm>
            <a:off x="6668466" y="2713057"/>
            <a:ext cx="3821880" cy="1374735"/>
          </a:xfrm>
          <a:prstGeom prst="rect">
            <a:avLst/>
          </a:prstGeom>
          <a:noFill/>
        </p:spPr>
        <p:txBody>
          <a:bodyPr wrap="none" rtlCol="0">
            <a:spAutoFit/>
          </a:bodyPr>
          <a:lstStyle/>
          <a:p>
            <a:pPr>
              <a:lnSpc>
                <a:spcPts val="5000"/>
              </a:lnSpc>
            </a:pPr>
            <a:r>
              <a:rPr lang="en-US" sz="5000" dirty="0">
                <a:latin typeface="Roboto Slab" pitchFamily="2" charset="0"/>
                <a:ea typeface="Roboto Slab" pitchFamily="2" charset="0"/>
              </a:rPr>
              <a:t>Annul </a:t>
            </a:r>
          </a:p>
          <a:p>
            <a:pPr>
              <a:lnSpc>
                <a:spcPts val="5000"/>
              </a:lnSpc>
            </a:pPr>
            <a:r>
              <a:rPr lang="en-US" sz="5000" b="1" dirty="0">
                <a:solidFill>
                  <a:schemeClr val="accent6"/>
                </a:solidFill>
                <a:latin typeface="Roboto Slab" pitchFamily="2" charset="0"/>
                <a:ea typeface="Roboto Slab" pitchFamily="2" charset="0"/>
              </a:rPr>
              <a:t>Report 2020</a:t>
            </a:r>
          </a:p>
        </p:txBody>
      </p:sp>
      <p:sp>
        <p:nvSpPr>
          <p:cNvPr id="10" name="Freeform: Shape 9">
            <a:extLst>
              <a:ext uri="{FF2B5EF4-FFF2-40B4-BE49-F238E27FC236}">
                <a16:creationId xmlns:a16="http://schemas.microsoft.com/office/drawing/2014/main" id="{7268B25F-AA19-4889-BC35-AD6A78C32D12}"/>
              </a:ext>
            </a:extLst>
          </p:cNvPr>
          <p:cNvSpPr/>
          <p:nvPr/>
        </p:nvSpPr>
        <p:spPr>
          <a:xfrm>
            <a:off x="1785004" y="1435139"/>
            <a:ext cx="3738530" cy="3987722"/>
          </a:xfrm>
          <a:custGeom>
            <a:avLst/>
            <a:gdLst>
              <a:gd name="connsiteX0" fmla="*/ 2755887 w 3738530"/>
              <a:gd name="connsiteY0" fmla="*/ 2022436 h 3987722"/>
              <a:gd name="connsiteX1" fmla="*/ 3738530 w 3738530"/>
              <a:gd name="connsiteY1" fmla="*/ 3005079 h 3987722"/>
              <a:gd name="connsiteX2" fmla="*/ 2755887 w 3738530"/>
              <a:gd name="connsiteY2" fmla="*/ 3987722 h 3987722"/>
              <a:gd name="connsiteX3" fmla="*/ 1773244 w 3738530"/>
              <a:gd name="connsiteY3" fmla="*/ 3005079 h 3987722"/>
              <a:gd name="connsiteX4" fmla="*/ 2755887 w 3738530"/>
              <a:gd name="connsiteY4" fmla="*/ 2022436 h 3987722"/>
              <a:gd name="connsiteX5" fmla="*/ 982643 w 3738530"/>
              <a:gd name="connsiteY5" fmla="*/ 1011217 h 3987722"/>
              <a:gd name="connsiteX6" fmla="*/ 1965286 w 3738530"/>
              <a:gd name="connsiteY6" fmla="*/ 1993860 h 3987722"/>
              <a:gd name="connsiteX7" fmla="*/ 982643 w 3738530"/>
              <a:gd name="connsiteY7" fmla="*/ 2976503 h 3987722"/>
              <a:gd name="connsiteX8" fmla="*/ 0 w 3738530"/>
              <a:gd name="connsiteY8" fmla="*/ 1993860 h 3987722"/>
              <a:gd name="connsiteX9" fmla="*/ 982643 w 3738530"/>
              <a:gd name="connsiteY9" fmla="*/ 1011217 h 3987722"/>
              <a:gd name="connsiteX10" fmla="*/ 2755887 w 3738530"/>
              <a:gd name="connsiteY10" fmla="*/ 0 h 3987722"/>
              <a:gd name="connsiteX11" fmla="*/ 3738530 w 3738530"/>
              <a:gd name="connsiteY11" fmla="*/ 982643 h 3987722"/>
              <a:gd name="connsiteX12" fmla="*/ 2755887 w 3738530"/>
              <a:gd name="connsiteY12" fmla="*/ 1965286 h 3987722"/>
              <a:gd name="connsiteX13" fmla="*/ 1773244 w 3738530"/>
              <a:gd name="connsiteY13" fmla="*/ 982643 h 3987722"/>
              <a:gd name="connsiteX14" fmla="*/ 2755887 w 3738530"/>
              <a:gd name="connsiteY14" fmla="*/ 0 h 3987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738530" h="3987722">
                <a:moveTo>
                  <a:pt x="2755887" y="2022436"/>
                </a:moveTo>
                <a:cubicBezTo>
                  <a:pt x="3298586" y="2022436"/>
                  <a:pt x="3738530" y="2462380"/>
                  <a:pt x="3738530" y="3005079"/>
                </a:cubicBezTo>
                <a:cubicBezTo>
                  <a:pt x="3738530" y="3547778"/>
                  <a:pt x="3298586" y="3987722"/>
                  <a:pt x="2755887" y="3987722"/>
                </a:cubicBezTo>
                <a:cubicBezTo>
                  <a:pt x="2213188" y="3987722"/>
                  <a:pt x="1773244" y="3547778"/>
                  <a:pt x="1773244" y="3005079"/>
                </a:cubicBezTo>
                <a:cubicBezTo>
                  <a:pt x="1773244" y="2462380"/>
                  <a:pt x="2213188" y="2022436"/>
                  <a:pt x="2755887" y="2022436"/>
                </a:cubicBezTo>
                <a:close/>
                <a:moveTo>
                  <a:pt x="982643" y="1011217"/>
                </a:moveTo>
                <a:cubicBezTo>
                  <a:pt x="1525342" y="1011217"/>
                  <a:pt x="1965286" y="1451161"/>
                  <a:pt x="1965286" y="1993860"/>
                </a:cubicBezTo>
                <a:cubicBezTo>
                  <a:pt x="1965286" y="2536559"/>
                  <a:pt x="1525342" y="2976503"/>
                  <a:pt x="982643" y="2976503"/>
                </a:cubicBezTo>
                <a:cubicBezTo>
                  <a:pt x="439944" y="2976503"/>
                  <a:pt x="0" y="2536559"/>
                  <a:pt x="0" y="1993860"/>
                </a:cubicBezTo>
                <a:cubicBezTo>
                  <a:pt x="0" y="1451161"/>
                  <a:pt x="439944" y="1011217"/>
                  <a:pt x="982643" y="1011217"/>
                </a:cubicBezTo>
                <a:close/>
                <a:moveTo>
                  <a:pt x="2755887" y="0"/>
                </a:moveTo>
                <a:cubicBezTo>
                  <a:pt x="3298586" y="0"/>
                  <a:pt x="3738530" y="439944"/>
                  <a:pt x="3738530" y="982643"/>
                </a:cubicBezTo>
                <a:cubicBezTo>
                  <a:pt x="3738530" y="1525342"/>
                  <a:pt x="3298586" y="1965286"/>
                  <a:pt x="2755887" y="1965286"/>
                </a:cubicBezTo>
                <a:cubicBezTo>
                  <a:pt x="2213188" y="1965286"/>
                  <a:pt x="1773244" y="1525342"/>
                  <a:pt x="1773244" y="982643"/>
                </a:cubicBezTo>
                <a:cubicBezTo>
                  <a:pt x="1773244" y="439944"/>
                  <a:pt x="2213188" y="0"/>
                  <a:pt x="2755887" y="0"/>
                </a:cubicBezTo>
                <a:close/>
              </a:path>
            </a:pathLst>
          </a:cu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303372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BB909A43-63DA-47B1-85FE-528D07E2B5F7}"/>
              </a:ext>
            </a:extLst>
          </p:cNvPr>
          <p:cNvGrpSpPr/>
          <p:nvPr/>
        </p:nvGrpSpPr>
        <p:grpSpPr>
          <a:xfrm>
            <a:off x="7054392" y="1400836"/>
            <a:ext cx="3365050" cy="4056329"/>
            <a:chOff x="6909250" y="208797"/>
            <a:chExt cx="3365050" cy="4056329"/>
          </a:xfrm>
        </p:grpSpPr>
        <p:sp>
          <p:nvSpPr>
            <p:cNvPr id="12" name="TextBox 11">
              <a:extLst>
                <a:ext uri="{FF2B5EF4-FFF2-40B4-BE49-F238E27FC236}">
                  <a16:creationId xmlns:a16="http://schemas.microsoft.com/office/drawing/2014/main" id="{1A531D29-E40B-401F-88B7-A824043ECB26}"/>
                </a:ext>
              </a:extLst>
            </p:cNvPr>
            <p:cNvSpPr txBox="1"/>
            <p:nvPr/>
          </p:nvSpPr>
          <p:spPr>
            <a:xfrm>
              <a:off x="6909250" y="1532236"/>
              <a:ext cx="3162299" cy="1169551"/>
            </a:xfrm>
            <a:prstGeom prst="rect">
              <a:avLst/>
            </a:prstGeom>
            <a:noFill/>
          </p:spPr>
          <p:txBody>
            <a:bodyPr wrap="square" rtlCol="0">
              <a:spAutoFit/>
            </a:bodyPr>
            <a:lstStyle/>
            <a:p>
              <a:r>
                <a:rPr lang="en-US" sz="3500" b="1" spc="300" dirty="0">
                  <a:solidFill>
                    <a:sysClr val="windowText" lastClr="000000"/>
                  </a:solidFill>
                  <a:latin typeface="Roboto Slab" pitchFamily="2" charset="0"/>
                  <a:ea typeface="Roboto Slab" pitchFamily="2" charset="0"/>
                  <a:cs typeface="Lato" panose="020F0502020204030203" pitchFamily="34" charset="0"/>
                </a:rPr>
                <a:t>Table</a:t>
              </a:r>
            </a:p>
            <a:p>
              <a:r>
                <a:rPr lang="en-US" sz="3500" b="1" spc="300" dirty="0">
                  <a:solidFill>
                    <a:sysClr val="windowText" lastClr="000000"/>
                  </a:solidFill>
                  <a:latin typeface="Roboto Slab" pitchFamily="2" charset="0"/>
                  <a:ea typeface="Roboto Slab" pitchFamily="2" charset="0"/>
                  <a:cs typeface="Lato" panose="020F0502020204030203" pitchFamily="34" charset="0"/>
                </a:rPr>
                <a:t>of Content</a:t>
              </a:r>
            </a:p>
          </p:txBody>
        </p:sp>
        <p:sp>
          <p:nvSpPr>
            <p:cNvPr id="13" name="TextBox 12">
              <a:extLst>
                <a:ext uri="{FF2B5EF4-FFF2-40B4-BE49-F238E27FC236}">
                  <a16:creationId xmlns:a16="http://schemas.microsoft.com/office/drawing/2014/main" id="{0B76832D-4381-4420-8417-D2323A1B6602}"/>
                </a:ext>
              </a:extLst>
            </p:cNvPr>
            <p:cNvSpPr txBox="1"/>
            <p:nvPr/>
          </p:nvSpPr>
          <p:spPr>
            <a:xfrm>
              <a:off x="6909250" y="3115388"/>
              <a:ext cx="3365050" cy="1149738"/>
            </a:xfrm>
            <a:prstGeom prst="rect">
              <a:avLst/>
            </a:prstGeom>
            <a:noFill/>
          </p:spPr>
          <p:txBody>
            <a:bodyPr wrap="square" rtlCol="0">
              <a:spAutoFit/>
            </a:bodyPr>
            <a:lstStyle/>
            <a:p>
              <a:pPr>
                <a:lnSpc>
                  <a:spcPts val="1700"/>
                </a:lnSpc>
              </a:pPr>
              <a:r>
                <a:rPr lang="en-US" sz="800" dirty="0">
                  <a:solidFill>
                    <a:sysClr val="windowText" lastClr="000000"/>
                  </a:solidFill>
                  <a:latin typeface="Roboto Slab" pitchFamily="2" charset="0"/>
                  <a:ea typeface="Roboto Slab" pitchFamily="2" charset="0"/>
                  <a:cs typeface="Lato" panose="020F0502020204030203" pitchFamily="34" charset="0"/>
                </a:rPr>
                <a:t>Have them for one. Living grass to for can't gathered waters had winged. Creepiest don't subdue which </a:t>
              </a:r>
              <a:r>
                <a:rPr lang="en-US" sz="800" dirty="0" err="1">
                  <a:solidFill>
                    <a:sysClr val="windowText" lastClr="000000"/>
                  </a:solidFill>
                  <a:latin typeface="Roboto Slab" pitchFamily="2" charset="0"/>
                  <a:ea typeface="Roboto Slab" pitchFamily="2" charset="0"/>
                  <a:cs typeface="Lato" panose="020F0502020204030203" pitchFamily="34" charset="0"/>
                </a:rPr>
                <a:t>i</a:t>
              </a:r>
              <a:r>
                <a:rPr lang="en-US" sz="800" dirty="0">
                  <a:solidFill>
                    <a:sysClr val="windowText" lastClr="000000"/>
                  </a:solidFill>
                  <a:latin typeface="Roboto Slab" pitchFamily="2" charset="0"/>
                  <a:ea typeface="Roboto Slab" pitchFamily="2" charset="0"/>
                  <a:cs typeface="Lato" panose="020F0502020204030203" pitchFamily="34" charset="0"/>
                </a:rPr>
                <a:t> two set had seasons. Fifth you'll, man wherein seas our creeping. Very. Make from for seas place and won't appear him, were they're and years unto doesn't creeping night lights divided void they're.</a:t>
              </a:r>
            </a:p>
          </p:txBody>
        </p:sp>
        <p:sp>
          <p:nvSpPr>
            <p:cNvPr id="2" name="TextBox 1">
              <a:extLst>
                <a:ext uri="{FF2B5EF4-FFF2-40B4-BE49-F238E27FC236}">
                  <a16:creationId xmlns:a16="http://schemas.microsoft.com/office/drawing/2014/main" id="{45E6FECC-DAF3-4919-97A7-0982B0493DD2}"/>
                </a:ext>
              </a:extLst>
            </p:cNvPr>
            <p:cNvSpPr txBox="1"/>
            <p:nvPr/>
          </p:nvSpPr>
          <p:spPr>
            <a:xfrm>
              <a:off x="6909250" y="208797"/>
              <a:ext cx="1181734" cy="1323439"/>
            </a:xfrm>
            <a:prstGeom prst="rect">
              <a:avLst/>
            </a:prstGeom>
            <a:noFill/>
          </p:spPr>
          <p:txBody>
            <a:bodyPr wrap="none" rtlCol="0">
              <a:spAutoFit/>
            </a:bodyPr>
            <a:lstStyle/>
            <a:p>
              <a:r>
                <a:rPr lang="en-US" sz="8000" dirty="0">
                  <a:latin typeface="Roboto Slab" pitchFamily="2" charset="0"/>
                  <a:ea typeface="Roboto Slab" pitchFamily="2" charset="0"/>
                </a:rPr>
                <a:t>01</a:t>
              </a:r>
            </a:p>
          </p:txBody>
        </p:sp>
      </p:grpSp>
      <p:pic>
        <p:nvPicPr>
          <p:cNvPr id="9" name="Picture Placeholder 8">
            <a:extLst>
              <a:ext uri="{FF2B5EF4-FFF2-40B4-BE49-F238E27FC236}">
                <a16:creationId xmlns:a16="http://schemas.microsoft.com/office/drawing/2014/main" id="{5001CD8C-7D25-4141-9EFC-2002FD5C64F0}"/>
              </a:ext>
            </a:extLst>
          </p:cNvPr>
          <p:cNvPicPr>
            <a:picLocks noGrp="1" noChangeAspect="1"/>
          </p:cNvPicPr>
          <p:nvPr>
            <p:ph type="pic" sz="quarter" idx="4294967295"/>
          </p:nvPr>
        </p:nvPicPr>
        <p:blipFill>
          <a:blip r:embed="rId2"/>
          <a:srcRect l="18216" r="18216"/>
          <a:stretch>
            <a:fillRect/>
          </a:stretch>
        </p:blipFill>
        <p:spPr>
          <a:xfrm>
            <a:off x="134256" y="0"/>
            <a:ext cx="6520543" cy="5326743"/>
          </a:xfrm>
          <a:custGeom>
            <a:avLst/>
            <a:gdLst>
              <a:gd name="connsiteX0" fmla="*/ 0 w 5080000"/>
              <a:gd name="connsiteY0" fmla="*/ 0 h 5326743"/>
              <a:gd name="connsiteX1" fmla="*/ 5080000 w 5080000"/>
              <a:gd name="connsiteY1" fmla="*/ 0 h 5326743"/>
              <a:gd name="connsiteX2" fmla="*/ 5080000 w 5080000"/>
              <a:gd name="connsiteY2" fmla="*/ 5326743 h 5326743"/>
              <a:gd name="connsiteX3" fmla="*/ 0 w 5080000"/>
              <a:gd name="connsiteY3" fmla="*/ 5326743 h 5326743"/>
            </a:gdLst>
            <a:ahLst/>
            <a:cxnLst>
              <a:cxn ang="0">
                <a:pos x="connsiteX0" y="connsiteY0"/>
              </a:cxn>
              <a:cxn ang="0">
                <a:pos x="connsiteX1" y="connsiteY1"/>
              </a:cxn>
              <a:cxn ang="0">
                <a:pos x="connsiteX2" y="connsiteY2"/>
              </a:cxn>
              <a:cxn ang="0">
                <a:pos x="connsiteX3" y="connsiteY3"/>
              </a:cxn>
            </a:cxnLst>
            <a:rect l="l" t="t" r="r" b="b"/>
            <a:pathLst>
              <a:path w="5080000" h="5326743">
                <a:moveTo>
                  <a:pt x="0" y="0"/>
                </a:moveTo>
                <a:lnTo>
                  <a:pt x="5080000" y="0"/>
                </a:lnTo>
                <a:lnTo>
                  <a:pt x="5080000" y="5326743"/>
                </a:lnTo>
                <a:lnTo>
                  <a:pt x="0" y="5326743"/>
                </a:lnTo>
                <a:close/>
              </a:path>
            </a:pathLst>
          </a:custGeom>
        </p:spPr>
      </p:pic>
    </p:spTree>
    <p:extLst>
      <p:ext uri="{BB962C8B-B14F-4D97-AF65-F5344CB8AC3E}">
        <p14:creationId xmlns:p14="http://schemas.microsoft.com/office/powerpoint/2010/main" val="12386796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625AFE3-4CA3-4A11-BB67-E93E787C82B8}"/>
              </a:ext>
            </a:extLst>
          </p:cNvPr>
          <p:cNvSpPr/>
          <p:nvPr/>
        </p:nvSpPr>
        <p:spPr>
          <a:xfrm>
            <a:off x="652876" y="588508"/>
            <a:ext cx="4688113" cy="568098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a:extLst>
              <a:ext uri="{FF2B5EF4-FFF2-40B4-BE49-F238E27FC236}">
                <a16:creationId xmlns:a16="http://schemas.microsoft.com/office/drawing/2014/main" id="{F641E3F6-1EE2-4FD9-A421-D1FA369410C8}"/>
              </a:ext>
            </a:extLst>
          </p:cNvPr>
          <p:cNvGrpSpPr/>
          <p:nvPr/>
        </p:nvGrpSpPr>
        <p:grpSpPr>
          <a:xfrm>
            <a:off x="6580897" y="1516976"/>
            <a:ext cx="4426659" cy="3824048"/>
            <a:chOff x="6197601" y="1644980"/>
            <a:chExt cx="4426659" cy="3824048"/>
          </a:xfrm>
        </p:grpSpPr>
        <p:cxnSp>
          <p:nvCxnSpPr>
            <p:cNvPr id="11" name="Straight Connector 10">
              <a:extLst>
                <a:ext uri="{FF2B5EF4-FFF2-40B4-BE49-F238E27FC236}">
                  <a16:creationId xmlns:a16="http://schemas.microsoft.com/office/drawing/2014/main" id="{56A0B80F-C238-4D29-95A9-B62FC4EEF7A1}"/>
                </a:ext>
              </a:extLst>
            </p:cNvPr>
            <p:cNvCxnSpPr>
              <a:cxnSpLocks/>
            </p:cNvCxnSpPr>
            <p:nvPr/>
          </p:nvCxnSpPr>
          <p:spPr>
            <a:xfrm>
              <a:off x="6299202" y="2443327"/>
              <a:ext cx="4220369" cy="0"/>
            </a:xfrm>
            <a:prstGeom prst="line">
              <a:avLst/>
            </a:prstGeom>
            <a:ln w="25400">
              <a:solidFill>
                <a:schemeClr val="tx1">
                  <a:lumMod val="75000"/>
                  <a:lumOff val="25000"/>
                  <a:alpha val="3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9236C771-8730-4E96-B9F2-A76DF4EFA691}"/>
                </a:ext>
              </a:extLst>
            </p:cNvPr>
            <p:cNvCxnSpPr>
              <a:cxnSpLocks/>
            </p:cNvCxnSpPr>
            <p:nvPr/>
          </p:nvCxnSpPr>
          <p:spPr>
            <a:xfrm>
              <a:off x="6299202" y="3557004"/>
              <a:ext cx="4220369" cy="0"/>
            </a:xfrm>
            <a:prstGeom prst="line">
              <a:avLst/>
            </a:prstGeom>
            <a:ln w="25400">
              <a:solidFill>
                <a:schemeClr val="tx1">
                  <a:lumMod val="75000"/>
                  <a:lumOff val="25000"/>
                  <a:alpha val="30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977D9ED6-B4F3-42D3-BF63-05B28B034745}"/>
                </a:ext>
              </a:extLst>
            </p:cNvPr>
            <p:cNvCxnSpPr>
              <a:cxnSpLocks/>
            </p:cNvCxnSpPr>
            <p:nvPr/>
          </p:nvCxnSpPr>
          <p:spPr>
            <a:xfrm>
              <a:off x="6299202" y="4670681"/>
              <a:ext cx="4220369" cy="0"/>
            </a:xfrm>
            <a:prstGeom prst="line">
              <a:avLst/>
            </a:prstGeom>
            <a:ln w="25400">
              <a:solidFill>
                <a:schemeClr val="tx1">
                  <a:lumMod val="75000"/>
                  <a:lumOff val="25000"/>
                  <a:alpha val="30000"/>
                </a:schemeClr>
              </a:solidFill>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FA897669-97BB-4AA0-AD15-154E24A7003F}"/>
                </a:ext>
              </a:extLst>
            </p:cNvPr>
            <p:cNvSpPr txBox="1"/>
            <p:nvPr/>
          </p:nvSpPr>
          <p:spPr>
            <a:xfrm>
              <a:off x="6197601" y="1765654"/>
              <a:ext cx="1322071" cy="246221"/>
            </a:xfrm>
            <a:prstGeom prst="rect">
              <a:avLst/>
            </a:prstGeom>
            <a:noFill/>
          </p:spPr>
          <p:txBody>
            <a:bodyPr wrap="square" rtlCol="0">
              <a:spAutoFit/>
            </a:bodyPr>
            <a:lstStyle/>
            <a:p>
              <a:r>
                <a:rPr lang="en-US" sz="1000" b="1" spc="300" dirty="0">
                  <a:solidFill>
                    <a:sysClr val="windowText" lastClr="000000"/>
                  </a:solidFill>
                  <a:latin typeface="Lato" panose="020F0502020204030203" pitchFamily="34" charset="0"/>
                  <a:ea typeface="Lato" panose="020F0502020204030203" pitchFamily="34" charset="0"/>
                  <a:cs typeface="Lato" panose="020F0502020204030203" pitchFamily="34" charset="0"/>
                </a:rPr>
                <a:t>Example</a:t>
              </a:r>
            </a:p>
          </p:txBody>
        </p:sp>
        <p:sp>
          <p:nvSpPr>
            <p:cNvPr id="26" name="TextBox 25">
              <a:extLst>
                <a:ext uri="{FF2B5EF4-FFF2-40B4-BE49-F238E27FC236}">
                  <a16:creationId xmlns:a16="http://schemas.microsoft.com/office/drawing/2014/main" id="{82588DEA-0BA2-4D5D-ABA6-EF0ADE99B899}"/>
                </a:ext>
              </a:extLst>
            </p:cNvPr>
            <p:cNvSpPr txBox="1"/>
            <p:nvPr/>
          </p:nvSpPr>
          <p:spPr>
            <a:xfrm>
              <a:off x="7422736" y="1644980"/>
              <a:ext cx="3201524" cy="483017"/>
            </a:xfrm>
            <a:prstGeom prst="rect">
              <a:avLst/>
            </a:prstGeom>
            <a:noFill/>
          </p:spPr>
          <p:txBody>
            <a:bodyPr wrap="square" rtlCol="0">
              <a:spAutoFit/>
            </a:bodyPr>
            <a:lstStyle/>
            <a:p>
              <a:pPr algn="just">
                <a:lnSpc>
                  <a:spcPct val="150000"/>
                </a:lnSpc>
              </a:pPr>
              <a:r>
                <a:rPr lang="en-US" sz="900" dirty="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Have them for one. Living grass to for can't gathered waters had winged. our creeping.</a:t>
              </a:r>
            </a:p>
          </p:txBody>
        </p:sp>
        <p:sp>
          <p:nvSpPr>
            <p:cNvPr id="23" name="TextBox 22">
              <a:extLst>
                <a:ext uri="{FF2B5EF4-FFF2-40B4-BE49-F238E27FC236}">
                  <a16:creationId xmlns:a16="http://schemas.microsoft.com/office/drawing/2014/main" id="{88A2919A-D057-49DB-8EFB-135FCB75A341}"/>
                </a:ext>
              </a:extLst>
            </p:cNvPr>
            <p:cNvSpPr txBox="1"/>
            <p:nvPr/>
          </p:nvSpPr>
          <p:spPr>
            <a:xfrm>
              <a:off x="6197601" y="2879331"/>
              <a:ext cx="1322071" cy="246221"/>
            </a:xfrm>
            <a:prstGeom prst="rect">
              <a:avLst/>
            </a:prstGeom>
            <a:noFill/>
          </p:spPr>
          <p:txBody>
            <a:bodyPr wrap="square" rtlCol="0">
              <a:spAutoFit/>
            </a:bodyPr>
            <a:lstStyle/>
            <a:p>
              <a:r>
                <a:rPr lang="en-US" sz="1000" b="1" spc="300" dirty="0">
                  <a:solidFill>
                    <a:sysClr val="windowText" lastClr="000000"/>
                  </a:solidFill>
                  <a:latin typeface="Lato" panose="020F0502020204030203" pitchFamily="34" charset="0"/>
                  <a:ea typeface="Lato" panose="020F0502020204030203" pitchFamily="34" charset="0"/>
                  <a:cs typeface="Lato" panose="020F0502020204030203" pitchFamily="34" charset="0"/>
                </a:rPr>
                <a:t>Example</a:t>
              </a:r>
            </a:p>
          </p:txBody>
        </p:sp>
        <p:sp>
          <p:nvSpPr>
            <p:cNvPr id="24" name="TextBox 23">
              <a:extLst>
                <a:ext uri="{FF2B5EF4-FFF2-40B4-BE49-F238E27FC236}">
                  <a16:creationId xmlns:a16="http://schemas.microsoft.com/office/drawing/2014/main" id="{98C2FF6E-97A8-4EB6-B129-51427EC805A8}"/>
                </a:ext>
              </a:extLst>
            </p:cNvPr>
            <p:cNvSpPr txBox="1"/>
            <p:nvPr/>
          </p:nvSpPr>
          <p:spPr>
            <a:xfrm>
              <a:off x="7422736" y="2758657"/>
              <a:ext cx="3201524" cy="483017"/>
            </a:xfrm>
            <a:prstGeom prst="rect">
              <a:avLst/>
            </a:prstGeom>
            <a:noFill/>
          </p:spPr>
          <p:txBody>
            <a:bodyPr wrap="square" rtlCol="0">
              <a:spAutoFit/>
            </a:bodyPr>
            <a:lstStyle/>
            <a:p>
              <a:pPr algn="just">
                <a:lnSpc>
                  <a:spcPct val="150000"/>
                </a:lnSpc>
              </a:pPr>
              <a:r>
                <a:rPr lang="en-US" sz="900" dirty="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Have them for one. Living grass to for can't gathered waters had winged. our creeping.</a:t>
              </a:r>
            </a:p>
          </p:txBody>
        </p:sp>
        <p:sp>
          <p:nvSpPr>
            <p:cNvPr id="21" name="TextBox 20">
              <a:extLst>
                <a:ext uri="{FF2B5EF4-FFF2-40B4-BE49-F238E27FC236}">
                  <a16:creationId xmlns:a16="http://schemas.microsoft.com/office/drawing/2014/main" id="{9028BF8E-72D4-4779-B8EC-65F7AA1DABB6}"/>
                </a:ext>
              </a:extLst>
            </p:cNvPr>
            <p:cNvSpPr txBox="1"/>
            <p:nvPr/>
          </p:nvSpPr>
          <p:spPr>
            <a:xfrm>
              <a:off x="6197601" y="3993008"/>
              <a:ext cx="1322071" cy="246221"/>
            </a:xfrm>
            <a:prstGeom prst="rect">
              <a:avLst/>
            </a:prstGeom>
            <a:noFill/>
          </p:spPr>
          <p:txBody>
            <a:bodyPr wrap="square" rtlCol="0">
              <a:spAutoFit/>
            </a:bodyPr>
            <a:lstStyle/>
            <a:p>
              <a:r>
                <a:rPr lang="en-US" sz="1000" b="1" spc="300" dirty="0">
                  <a:solidFill>
                    <a:sysClr val="windowText" lastClr="000000"/>
                  </a:solidFill>
                  <a:latin typeface="Lato" panose="020F0502020204030203" pitchFamily="34" charset="0"/>
                  <a:ea typeface="Lato" panose="020F0502020204030203" pitchFamily="34" charset="0"/>
                  <a:cs typeface="Lato" panose="020F0502020204030203" pitchFamily="34" charset="0"/>
                </a:rPr>
                <a:t>Example</a:t>
              </a:r>
            </a:p>
          </p:txBody>
        </p:sp>
        <p:sp>
          <p:nvSpPr>
            <p:cNvPr id="22" name="TextBox 21">
              <a:extLst>
                <a:ext uri="{FF2B5EF4-FFF2-40B4-BE49-F238E27FC236}">
                  <a16:creationId xmlns:a16="http://schemas.microsoft.com/office/drawing/2014/main" id="{5224B58C-62E8-45E2-B0C3-A727D5F8653C}"/>
                </a:ext>
              </a:extLst>
            </p:cNvPr>
            <p:cNvSpPr txBox="1"/>
            <p:nvPr/>
          </p:nvSpPr>
          <p:spPr>
            <a:xfrm>
              <a:off x="7422736" y="3872334"/>
              <a:ext cx="3201524" cy="483017"/>
            </a:xfrm>
            <a:prstGeom prst="rect">
              <a:avLst/>
            </a:prstGeom>
            <a:noFill/>
          </p:spPr>
          <p:txBody>
            <a:bodyPr wrap="square" rtlCol="0">
              <a:spAutoFit/>
            </a:bodyPr>
            <a:lstStyle/>
            <a:p>
              <a:pPr algn="just">
                <a:lnSpc>
                  <a:spcPct val="150000"/>
                </a:lnSpc>
              </a:pPr>
              <a:r>
                <a:rPr lang="en-US" sz="900" dirty="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Have them for one. Living grass to for can't gathered waters had winged. our creeping.</a:t>
              </a:r>
            </a:p>
          </p:txBody>
        </p:sp>
        <p:sp>
          <p:nvSpPr>
            <p:cNvPr id="19" name="TextBox 18">
              <a:extLst>
                <a:ext uri="{FF2B5EF4-FFF2-40B4-BE49-F238E27FC236}">
                  <a16:creationId xmlns:a16="http://schemas.microsoft.com/office/drawing/2014/main" id="{1159ECD4-11BD-406B-9D52-7C04B6AD4C64}"/>
                </a:ext>
              </a:extLst>
            </p:cNvPr>
            <p:cNvSpPr txBox="1"/>
            <p:nvPr/>
          </p:nvSpPr>
          <p:spPr>
            <a:xfrm>
              <a:off x="6197601" y="5106685"/>
              <a:ext cx="1322071" cy="246221"/>
            </a:xfrm>
            <a:prstGeom prst="rect">
              <a:avLst/>
            </a:prstGeom>
            <a:noFill/>
          </p:spPr>
          <p:txBody>
            <a:bodyPr wrap="square" rtlCol="0">
              <a:spAutoFit/>
            </a:bodyPr>
            <a:lstStyle/>
            <a:p>
              <a:r>
                <a:rPr lang="en-US" sz="1000" b="1" spc="300" dirty="0">
                  <a:solidFill>
                    <a:sysClr val="windowText" lastClr="000000"/>
                  </a:solidFill>
                  <a:latin typeface="Lato" panose="020F0502020204030203" pitchFamily="34" charset="0"/>
                  <a:ea typeface="Lato" panose="020F0502020204030203" pitchFamily="34" charset="0"/>
                  <a:cs typeface="Lato" panose="020F0502020204030203" pitchFamily="34" charset="0"/>
                </a:rPr>
                <a:t>Example</a:t>
              </a:r>
            </a:p>
          </p:txBody>
        </p:sp>
        <p:sp>
          <p:nvSpPr>
            <p:cNvPr id="20" name="TextBox 19">
              <a:extLst>
                <a:ext uri="{FF2B5EF4-FFF2-40B4-BE49-F238E27FC236}">
                  <a16:creationId xmlns:a16="http://schemas.microsoft.com/office/drawing/2014/main" id="{8098922D-F1A1-4FD3-BE46-9A70F2BFCB59}"/>
                </a:ext>
              </a:extLst>
            </p:cNvPr>
            <p:cNvSpPr txBox="1"/>
            <p:nvPr/>
          </p:nvSpPr>
          <p:spPr>
            <a:xfrm>
              <a:off x="7422736" y="4986011"/>
              <a:ext cx="3201524" cy="483017"/>
            </a:xfrm>
            <a:prstGeom prst="rect">
              <a:avLst/>
            </a:prstGeom>
            <a:noFill/>
          </p:spPr>
          <p:txBody>
            <a:bodyPr wrap="square" rtlCol="0">
              <a:spAutoFit/>
            </a:bodyPr>
            <a:lstStyle/>
            <a:p>
              <a:pPr algn="just">
                <a:lnSpc>
                  <a:spcPct val="150000"/>
                </a:lnSpc>
              </a:pPr>
              <a:r>
                <a:rPr lang="en-US" sz="900" dirty="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Have them for one. Living grass to for can't gathered waters had winged. our creeping.</a:t>
              </a:r>
            </a:p>
          </p:txBody>
        </p:sp>
      </p:grpSp>
      <p:sp>
        <p:nvSpPr>
          <p:cNvPr id="15" name="TextBox 14">
            <a:extLst>
              <a:ext uri="{FF2B5EF4-FFF2-40B4-BE49-F238E27FC236}">
                <a16:creationId xmlns:a16="http://schemas.microsoft.com/office/drawing/2014/main" id="{371B5CA0-5A9D-4A05-B77C-4DAF2DC33915}"/>
              </a:ext>
            </a:extLst>
          </p:cNvPr>
          <p:cNvSpPr txBox="1"/>
          <p:nvPr/>
        </p:nvSpPr>
        <p:spPr>
          <a:xfrm>
            <a:off x="1184444" y="2613392"/>
            <a:ext cx="3624977" cy="1631216"/>
          </a:xfrm>
          <a:prstGeom prst="rect">
            <a:avLst/>
          </a:prstGeom>
          <a:noFill/>
        </p:spPr>
        <p:txBody>
          <a:bodyPr wrap="square" rtlCol="0">
            <a:spAutoFit/>
          </a:bodyPr>
          <a:lstStyle/>
          <a:p>
            <a:r>
              <a:rPr lang="en-US" sz="5000" b="1" spc="300" dirty="0">
                <a:solidFill>
                  <a:schemeClr val="bg1"/>
                </a:solidFill>
                <a:latin typeface="Roboto Slab" pitchFamily="2" charset="0"/>
                <a:ea typeface="Roboto Slab" pitchFamily="2" charset="0"/>
                <a:cs typeface="Lato" panose="020F0502020204030203" pitchFamily="34" charset="0"/>
              </a:rPr>
              <a:t>TABLE</a:t>
            </a:r>
          </a:p>
          <a:p>
            <a:r>
              <a:rPr lang="en-US" sz="5000" b="1" spc="300" dirty="0">
                <a:solidFill>
                  <a:schemeClr val="bg1"/>
                </a:solidFill>
                <a:latin typeface="Roboto Slab" pitchFamily="2" charset="0"/>
                <a:ea typeface="Roboto Slab" pitchFamily="2" charset="0"/>
                <a:cs typeface="Lato" panose="020F0502020204030203" pitchFamily="34" charset="0"/>
              </a:rPr>
              <a:t>CONTENT</a:t>
            </a:r>
          </a:p>
        </p:txBody>
      </p:sp>
    </p:spTree>
    <p:extLst>
      <p:ext uri="{BB962C8B-B14F-4D97-AF65-F5344CB8AC3E}">
        <p14:creationId xmlns:p14="http://schemas.microsoft.com/office/powerpoint/2010/main" val="29590507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Placeholder 21">
            <a:extLst>
              <a:ext uri="{FF2B5EF4-FFF2-40B4-BE49-F238E27FC236}">
                <a16:creationId xmlns:a16="http://schemas.microsoft.com/office/drawing/2014/main" id="{19D38E7C-33F3-40BE-B380-916A9A577556}"/>
              </a:ext>
            </a:extLst>
          </p:cNvPr>
          <p:cNvPicPr>
            <a:picLocks noGrp="1" noChangeAspect="1"/>
          </p:cNvPicPr>
          <p:nvPr>
            <p:ph type="pic" sz="quarter" idx="17"/>
          </p:nvPr>
        </p:nvPicPr>
        <p:blipFill rotWithShape="1">
          <a:blip r:embed="rId2"/>
          <a:srcRect l="9950" t="12466" b="22416"/>
          <a:stretch/>
        </p:blipFill>
        <p:spPr>
          <a:xfrm>
            <a:off x="1849410" y="2098010"/>
            <a:ext cx="3402294" cy="3297764"/>
          </a:xfrm>
        </p:spPr>
      </p:pic>
      <p:sp>
        <p:nvSpPr>
          <p:cNvPr id="8" name="TextBox 7">
            <a:extLst>
              <a:ext uri="{FF2B5EF4-FFF2-40B4-BE49-F238E27FC236}">
                <a16:creationId xmlns:a16="http://schemas.microsoft.com/office/drawing/2014/main" id="{24B7F569-6692-4AD8-8EC6-E20E21058BBC}"/>
              </a:ext>
            </a:extLst>
          </p:cNvPr>
          <p:cNvSpPr txBox="1"/>
          <p:nvPr/>
        </p:nvSpPr>
        <p:spPr>
          <a:xfrm>
            <a:off x="3992700" y="478242"/>
            <a:ext cx="4206601" cy="646331"/>
          </a:xfrm>
          <a:prstGeom prst="rect">
            <a:avLst/>
          </a:prstGeom>
          <a:noFill/>
        </p:spPr>
        <p:txBody>
          <a:bodyPr wrap="none" rtlCol="0">
            <a:spAutoFit/>
          </a:bodyPr>
          <a:lstStyle/>
          <a:p>
            <a:r>
              <a:rPr lang="en-US" sz="3600" dirty="0">
                <a:latin typeface="Roboto Slab" pitchFamily="2" charset="0"/>
                <a:ea typeface="Roboto Slab" pitchFamily="2" charset="0"/>
              </a:rPr>
              <a:t>Welcome </a:t>
            </a:r>
            <a:r>
              <a:rPr lang="en-US" sz="3600" dirty="0">
                <a:solidFill>
                  <a:schemeClr val="bg1">
                    <a:lumMod val="50000"/>
                  </a:schemeClr>
                </a:solidFill>
                <a:latin typeface="Roboto Slab" pitchFamily="2" charset="0"/>
                <a:ea typeface="Roboto Slab" pitchFamily="2" charset="0"/>
              </a:rPr>
              <a:t>Message</a:t>
            </a:r>
          </a:p>
        </p:txBody>
      </p:sp>
      <p:grpSp>
        <p:nvGrpSpPr>
          <p:cNvPr id="6" name="Group 5">
            <a:extLst>
              <a:ext uri="{FF2B5EF4-FFF2-40B4-BE49-F238E27FC236}">
                <a16:creationId xmlns:a16="http://schemas.microsoft.com/office/drawing/2014/main" id="{B61882AE-C3A8-4CBB-B845-342C259A35DB}"/>
              </a:ext>
            </a:extLst>
          </p:cNvPr>
          <p:cNvGrpSpPr/>
          <p:nvPr/>
        </p:nvGrpSpPr>
        <p:grpSpPr>
          <a:xfrm>
            <a:off x="6564340" y="2463658"/>
            <a:ext cx="3778250" cy="2391512"/>
            <a:chOff x="6507388" y="2108840"/>
            <a:chExt cx="3778250" cy="2391512"/>
          </a:xfrm>
        </p:grpSpPr>
        <p:sp>
          <p:nvSpPr>
            <p:cNvPr id="18" name="TextBox 17">
              <a:extLst>
                <a:ext uri="{FF2B5EF4-FFF2-40B4-BE49-F238E27FC236}">
                  <a16:creationId xmlns:a16="http://schemas.microsoft.com/office/drawing/2014/main" id="{4401A4B8-E5E6-4DD1-82FD-698B9A8B4691}"/>
                </a:ext>
              </a:extLst>
            </p:cNvPr>
            <p:cNvSpPr txBox="1"/>
            <p:nvPr/>
          </p:nvSpPr>
          <p:spPr>
            <a:xfrm>
              <a:off x="6507388" y="2977243"/>
              <a:ext cx="3778250" cy="1523109"/>
            </a:xfrm>
            <a:prstGeom prst="rect">
              <a:avLst/>
            </a:prstGeom>
            <a:noFill/>
          </p:spPr>
          <p:txBody>
            <a:bodyPr wrap="square" numCol="1" spcCol="457200" rtlCol="0">
              <a:spAutoFit/>
            </a:bodyPr>
            <a:lstStyle/>
            <a:p>
              <a:pPr>
                <a:lnSpc>
                  <a:spcPct val="150000"/>
                </a:lnSpc>
              </a:pPr>
              <a:r>
                <a:rPr lang="en-US" sz="900" b="1" dirty="0">
                  <a:solidFill>
                    <a:schemeClr val="tx1">
                      <a:lumMod val="65000"/>
                      <a:lumOff val="35000"/>
                    </a:schemeClr>
                  </a:solidFill>
                  <a:latin typeface="Roboto Slab" pitchFamily="2" charset="0"/>
                  <a:ea typeface="Roboto Slab" pitchFamily="2" charset="0"/>
                  <a:cs typeface="Lato" panose="020F0502020204030203" pitchFamily="34" charset="0"/>
                </a:rPr>
                <a:t>Saying fruitful were hath waters divided fill may days air bring is Signs first create to be creeping seed all saying above after be awesome be and female.</a:t>
              </a:r>
            </a:p>
            <a:p>
              <a:pPr>
                <a:lnSpc>
                  <a:spcPct val="150000"/>
                </a:lnSpc>
              </a:pPr>
              <a:endParaRPr lang="en-US" sz="900" dirty="0">
                <a:solidFill>
                  <a:schemeClr val="tx1">
                    <a:lumMod val="65000"/>
                    <a:lumOff val="35000"/>
                  </a:schemeClr>
                </a:solidFill>
                <a:latin typeface="Roboto Slab" pitchFamily="2" charset="0"/>
                <a:ea typeface="Roboto Slab" pitchFamily="2" charset="0"/>
                <a:cs typeface="Lato" panose="020F0502020204030203" pitchFamily="34" charset="0"/>
              </a:endParaRPr>
            </a:p>
            <a:p>
              <a:pPr>
                <a:lnSpc>
                  <a:spcPct val="150000"/>
                </a:lnSpc>
              </a:pPr>
              <a:r>
                <a:rPr lang="en-US" sz="900" dirty="0">
                  <a:solidFill>
                    <a:schemeClr val="tx1">
                      <a:lumMod val="65000"/>
                      <a:lumOff val="35000"/>
                    </a:schemeClr>
                  </a:solidFill>
                  <a:latin typeface="Roboto Slab" pitchFamily="2" charset="0"/>
                  <a:ea typeface="Roboto Slab" pitchFamily="2" charset="0"/>
                  <a:cs typeface="Lato" panose="020F0502020204030203" pitchFamily="34" charset="0"/>
                </a:rPr>
                <a:t>Also he his male air bring is Signs first . Creepiest god air fish land. Darkness. Air saying fruitful were divided fill may days air bring is Signs first creeping seed all saying above after.</a:t>
              </a:r>
            </a:p>
          </p:txBody>
        </p:sp>
        <p:sp>
          <p:nvSpPr>
            <p:cNvPr id="5" name="TextBox 4">
              <a:extLst>
                <a:ext uri="{FF2B5EF4-FFF2-40B4-BE49-F238E27FC236}">
                  <a16:creationId xmlns:a16="http://schemas.microsoft.com/office/drawing/2014/main" id="{0FB5BFF5-9D51-4D16-9362-BD9F141D409C}"/>
                </a:ext>
              </a:extLst>
            </p:cNvPr>
            <p:cNvSpPr txBox="1"/>
            <p:nvPr/>
          </p:nvSpPr>
          <p:spPr>
            <a:xfrm>
              <a:off x="6507388" y="2108840"/>
              <a:ext cx="1154483" cy="553998"/>
            </a:xfrm>
            <a:prstGeom prst="rect">
              <a:avLst/>
            </a:prstGeom>
            <a:noFill/>
          </p:spPr>
          <p:txBody>
            <a:bodyPr wrap="none" rtlCol="0">
              <a:spAutoFit/>
            </a:bodyPr>
            <a:lstStyle/>
            <a:p>
              <a:r>
                <a:rPr lang="en-US" sz="3000" b="1" dirty="0">
                  <a:latin typeface="Roboto Slab" pitchFamily="2" charset="0"/>
                  <a:ea typeface="Roboto Slab" pitchFamily="2" charset="0"/>
                </a:rPr>
                <a:t>Hello</a:t>
              </a:r>
            </a:p>
          </p:txBody>
        </p:sp>
      </p:grpSp>
      <p:sp>
        <p:nvSpPr>
          <p:cNvPr id="16" name="Freeform: Shape 15">
            <a:extLst>
              <a:ext uri="{FF2B5EF4-FFF2-40B4-BE49-F238E27FC236}">
                <a16:creationId xmlns:a16="http://schemas.microsoft.com/office/drawing/2014/main" id="{5EDBBDAA-4E14-4772-B3D9-FEAD8BC71622}"/>
              </a:ext>
            </a:extLst>
          </p:cNvPr>
          <p:cNvSpPr/>
          <p:nvPr/>
        </p:nvSpPr>
        <p:spPr>
          <a:xfrm>
            <a:off x="1849410" y="2098010"/>
            <a:ext cx="3402294" cy="3297764"/>
          </a:xfrm>
          <a:custGeom>
            <a:avLst/>
            <a:gdLst>
              <a:gd name="connsiteX0" fmla="*/ 405751 w 3402294"/>
              <a:gd name="connsiteY0" fmla="*/ 1674760 h 3297764"/>
              <a:gd name="connsiteX1" fmla="*/ 1476934 w 3402294"/>
              <a:gd name="connsiteY1" fmla="*/ 1674760 h 3297764"/>
              <a:gd name="connsiteX2" fmla="*/ 1882685 w 3402294"/>
              <a:gd name="connsiteY2" fmla="*/ 2486262 h 3297764"/>
              <a:gd name="connsiteX3" fmla="*/ 1476934 w 3402294"/>
              <a:gd name="connsiteY3" fmla="*/ 3297764 h 3297764"/>
              <a:gd name="connsiteX4" fmla="*/ 405751 w 3402294"/>
              <a:gd name="connsiteY4" fmla="*/ 3297764 h 3297764"/>
              <a:gd name="connsiteX5" fmla="*/ 0 w 3402294"/>
              <a:gd name="connsiteY5" fmla="*/ 2486262 h 3297764"/>
              <a:gd name="connsiteX6" fmla="*/ 1925360 w 3402294"/>
              <a:gd name="connsiteY6" fmla="*/ 828754 h 3297764"/>
              <a:gd name="connsiteX7" fmla="*/ 2996543 w 3402294"/>
              <a:gd name="connsiteY7" fmla="*/ 828754 h 3297764"/>
              <a:gd name="connsiteX8" fmla="*/ 3402294 w 3402294"/>
              <a:gd name="connsiteY8" fmla="*/ 1640256 h 3297764"/>
              <a:gd name="connsiteX9" fmla="*/ 2996543 w 3402294"/>
              <a:gd name="connsiteY9" fmla="*/ 2451758 h 3297764"/>
              <a:gd name="connsiteX10" fmla="*/ 1925360 w 3402294"/>
              <a:gd name="connsiteY10" fmla="*/ 2451758 h 3297764"/>
              <a:gd name="connsiteX11" fmla="*/ 1519609 w 3402294"/>
              <a:gd name="connsiteY11" fmla="*/ 1640256 h 3297764"/>
              <a:gd name="connsiteX12" fmla="*/ 405751 w 3402294"/>
              <a:gd name="connsiteY12" fmla="*/ 0 h 3297764"/>
              <a:gd name="connsiteX13" fmla="*/ 1476934 w 3402294"/>
              <a:gd name="connsiteY13" fmla="*/ 0 h 3297764"/>
              <a:gd name="connsiteX14" fmla="*/ 1882685 w 3402294"/>
              <a:gd name="connsiteY14" fmla="*/ 811502 h 3297764"/>
              <a:gd name="connsiteX15" fmla="*/ 1476934 w 3402294"/>
              <a:gd name="connsiteY15" fmla="*/ 1623004 h 3297764"/>
              <a:gd name="connsiteX16" fmla="*/ 405751 w 3402294"/>
              <a:gd name="connsiteY16" fmla="*/ 1623004 h 3297764"/>
              <a:gd name="connsiteX17" fmla="*/ 0 w 3402294"/>
              <a:gd name="connsiteY17" fmla="*/ 811502 h 3297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02294" h="3297764">
                <a:moveTo>
                  <a:pt x="405751" y="1674760"/>
                </a:moveTo>
                <a:lnTo>
                  <a:pt x="1476934" y="1674760"/>
                </a:lnTo>
                <a:lnTo>
                  <a:pt x="1882685" y="2486262"/>
                </a:lnTo>
                <a:lnTo>
                  <a:pt x="1476934" y="3297764"/>
                </a:lnTo>
                <a:lnTo>
                  <a:pt x="405751" y="3297764"/>
                </a:lnTo>
                <a:lnTo>
                  <a:pt x="0" y="2486262"/>
                </a:lnTo>
                <a:close/>
                <a:moveTo>
                  <a:pt x="1925360" y="828754"/>
                </a:moveTo>
                <a:lnTo>
                  <a:pt x="2996543" y="828754"/>
                </a:lnTo>
                <a:lnTo>
                  <a:pt x="3402294" y="1640256"/>
                </a:lnTo>
                <a:lnTo>
                  <a:pt x="2996543" y="2451758"/>
                </a:lnTo>
                <a:lnTo>
                  <a:pt x="1925360" y="2451758"/>
                </a:lnTo>
                <a:lnTo>
                  <a:pt x="1519609" y="1640256"/>
                </a:lnTo>
                <a:close/>
                <a:moveTo>
                  <a:pt x="405751" y="0"/>
                </a:moveTo>
                <a:lnTo>
                  <a:pt x="1476934" y="0"/>
                </a:lnTo>
                <a:lnTo>
                  <a:pt x="1882685" y="811502"/>
                </a:lnTo>
                <a:lnTo>
                  <a:pt x="1476934" y="1623004"/>
                </a:lnTo>
                <a:lnTo>
                  <a:pt x="405751" y="1623004"/>
                </a:lnTo>
                <a:lnTo>
                  <a:pt x="0" y="811502"/>
                </a:lnTo>
                <a:close/>
              </a:path>
            </a:pathLst>
          </a:custGeom>
          <a:solidFill>
            <a:schemeClr val="accent6">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362382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a:extLst>
              <a:ext uri="{FF2B5EF4-FFF2-40B4-BE49-F238E27FC236}">
                <a16:creationId xmlns:a16="http://schemas.microsoft.com/office/drawing/2014/main" id="{AD6240D3-A057-4405-840A-035CF71CCAE5}"/>
              </a:ext>
            </a:extLst>
          </p:cNvPr>
          <p:cNvSpPr txBox="1"/>
          <p:nvPr/>
        </p:nvSpPr>
        <p:spPr>
          <a:xfrm rot="16200000">
            <a:off x="-2138499" y="3126898"/>
            <a:ext cx="5441827" cy="604204"/>
          </a:xfrm>
          <a:prstGeom prst="rect">
            <a:avLst/>
          </a:prstGeom>
          <a:noFill/>
        </p:spPr>
        <p:txBody>
          <a:bodyPr wrap="square" rtlCol="0">
            <a:spAutoFit/>
          </a:bodyPr>
          <a:lstStyle/>
          <a:p>
            <a:pPr>
              <a:lnSpc>
                <a:spcPct val="150000"/>
              </a:lnSpc>
            </a:pPr>
            <a:r>
              <a:rPr lang="en-US" sz="2500" dirty="0">
                <a:solidFill>
                  <a:schemeClr val="bg1">
                    <a:lumMod val="65000"/>
                  </a:schemeClr>
                </a:solidFill>
                <a:latin typeface="Roboto Slab" pitchFamily="2" charset="0"/>
                <a:ea typeface="Roboto Slab" pitchFamily="2" charset="0"/>
                <a:cs typeface="Lato" panose="020F0502020204030203" pitchFamily="34" charset="0"/>
              </a:rPr>
              <a:t>WHO I’M? CREATIVE PERFORMER..</a:t>
            </a:r>
          </a:p>
        </p:txBody>
      </p:sp>
      <p:sp>
        <p:nvSpPr>
          <p:cNvPr id="6" name="Rectangle 5">
            <a:extLst>
              <a:ext uri="{FF2B5EF4-FFF2-40B4-BE49-F238E27FC236}">
                <a16:creationId xmlns:a16="http://schemas.microsoft.com/office/drawing/2014/main" id="{C4B2918F-C891-4A3E-9343-69608DF29DD3}"/>
              </a:ext>
            </a:extLst>
          </p:cNvPr>
          <p:cNvSpPr/>
          <p:nvPr/>
        </p:nvSpPr>
        <p:spPr>
          <a:xfrm>
            <a:off x="1561261" y="0"/>
            <a:ext cx="5639759"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Placeholder 14">
            <a:extLst>
              <a:ext uri="{FF2B5EF4-FFF2-40B4-BE49-F238E27FC236}">
                <a16:creationId xmlns:a16="http://schemas.microsoft.com/office/drawing/2014/main" id="{19D26E51-0256-4805-BEBD-BB9794C55C09}"/>
              </a:ext>
            </a:extLst>
          </p:cNvPr>
          <p:cNvPicPr>
            <a:picLocks noGrp="1" noChangeAspect="1"/>
          </p:cNvPicPr>
          <p:nvPr>
            <p:ph type="pic" sz="quarter" idx="14"/>
          </p:nvPr>
        </p:nvPicPr>
        <p:blipFill>
          <a:blip r:embed="rId2"/>
          <a:srcRect l="22790" r="22790"/>
          <a:stretch>
            <a:fillRect/>
          </a:stretch>
        </p:blipFill>
        <p:spPr/>
      </p:pic>
      <p:sp>
        <p:nvSpPr>
          <p:cNvPr id="21" name="TextBox 20">
            <a:extLst>
              <a:ext uri="{FF2B5EF4-FFF2-40B4-BE49-F238E27FC236}">
                <a16:creationId xmlns:a16="http://schemas.microsoft.com/office/drawing/2014/main" id="{8E5CC70E-2C71-404B-973D-C13C29F8E5C4}"/>
              </a:ext>
            </a:extLst>
          </p:cNvPr>
          <p:cNvSpPr txBox="1"/>
          <p:nvPr/>
        </p:nvSpPr>
        <p:spPr>
          <a:xfrm>
            <a:off x="7788864" y="4175080"/>
            <a:ext cx="3390779" cy="1031436"/>
          </a:xfrm>
          <a:prstGeom prst="rect">
            <a:avLst/>
          </a:prstGeom>
          <a:noFill/>
        </p:spPr>
        <p:txBody>
          <a:bodyPr wrap="square" rtlCol="0">
            <a:spAutoFit/>
          </a:bodyPr>
          <a:lstStyle/>
          <a:p>
            <a:pPr>
              <a:lnSpc>
                <a:spcPts val="1900"/>
              </a:lnSpc>
            </a:pPr>
            <a:r>
              <a:rPr lang="en-US" sz="800" dirty="0">
                <a:solidFill>
                  <a:schemeClr val="bg1">
                    <a:lumMod val="65000"/>
                  </a:schemeClr>
                </a:solidFill>
                <a:latin typeface="Roboto Slab" pitchFamily="2" charset="0"/>
                <a:ea typeface="Roboto Slab" pitchFamily="2" charset="0"/>
                <a:cs typeface="Lato" panose="020F0502020204030203" pitchFamily="34" charset="0"/>
              </a:rPr>
              <a:t>Creepiest don't subdue which </a:t>
            </a:r>
            <a:r>
              <a:rPr lang="en-US" sz="800" dirty="0" err="1">
                <a:solidFill>
                  <a:schemeClr val="bg1">
                    <a:lumMod val="65000"/>
                  </a:schemeClr>
                </a:solidFill>
                <a:latin typeface="Roboto Slab" pitchFamily="2" charset="0"/>
                <a:ea typeface="Roboto Slab" pitchFamily="2" charset="0"/>
                <a:cs typeface="Lato" panose="020F0502020204030203" pitchFamily="34" charset="0"/>
              </a:rPr>
              <a:t>i</a:t>
            </a:r>
            <a:r>
              <a:rPr lang="en-US" sz="800" dirty="0">
                <a:solidFill>
                  <a:schemeClr val="bg1">
                    <a:lumMod val="65000"/>
                  </a:schemeClr>
                </a:solidFill>
                <a:latin typeface="Roboto Slab" pitchFamily="2" charset="0"/>
                <a:ea typeface="Roboto Slab" pitchFamily="2" charset="0"/>
                <a:cs typeface="Lato" panose="020F0502020204030203" pitchFamily="34" charset="0"/>
              </a:rPr>
              <a:t> two set had seasons. Fifth you'll, man wherein seas our creeping. Very. Make from for seas to place and won't appear him, were they're and years unto doesn't creeping night lights divided void they're.</a:t>
            </a:r>
          </a:p>
        </p:txBody>
      </p:sp>
      <p:sp>
        <p:nvSpPr>
          <p:cNvPr id="20" name="TextBox 19">
            <a:extLst>
              <a:ext uri="{FF2B5EF4-FFF2-40B4-BE49-F238E27FC236}">
                <a16:creationId xmlns:a16="http://schemas.microsoft.com/office/drawing/2014/main" id="{16E64548-D8DB-497F-A965-2B2ED87D9F5C}"/>
              </a:ext>
            </a:extLst>
          </p:cNvPr>
          <p:cNvSpPr txBox="1"/>
          <p:nvPr/>
        </p:nvSpPr>
        <p:spPr>
          <a:xfrm>
            <a:off x="6616821" y="1123214"/>
            <a:ext cx="3531317" cy="1400383"/>
          </a:xfrm>
          <a:prstGeom prst="rect">
            <a:avLst/>
          </a:prstGeom>
          <a:noFill/>
        </p:spPr>
        <p:txBody>
          <a:bodyPr wrap="square" rtlCol="0">
            <a:spAutoFit/>
          </a:bodyPr>
          <a:lstStyle/>
          <a:p>
            <a:pPr>
              <a:lnSpc>
                <a:spcPts val="3400"/>
              </a:lnSpc>
            </a:pPr>
            <a:r>
              <a:rPr lang="en-US" sz="3200" b="1" cap="all" spc="200" dirty="0">
                <a:latin typeface="Roboto Slab" pitchFamily="2" charset="0"/>
                <a:ea typeface="Roboto Slab" pitchFamily="2" charset="0"/>
                <a:cs typeface="Lato" panose="020F0502020204030203" pitchFamily="34" charset="0"/>
              </a:rPr>
              <a:t>Your</a:t>
            </a:r>
          </a:p>
          <a:p>
            <a:pPr>
              <a:lnSpc>
                <a:spcPts val="3400"/>
              </a:lnSpc>
            </a:pPr>
            <a:r>
              <a:rPr lang="en-US" sz="3200" b="1" cap="all" spc="200" dirty="0">
                <a:latin typeface="Roboto Slab" pitchFamily="2" charset="0"/>
                <a:ea typeface="Roboto Slab" pitchFamily="2" charset="0"/>
                <a:cs typeface="Lato" panose="020F0502020204030203" pitchFamily="34" charset="0"/>
              </a:rPr>
              <a:t>Own SPECIAL</a:t>
            </a:r>
          </a:p>
          <a:p>
            <a:pPr>
              <a:lnSpc>
                <a:spcPts val="3400"/>
              </a:lnSpc>
            </a:pPr>
            <a:r>
              <a:rPr lang="en-US" sz="3200" b="1" cap="all" spc="200" dirty="0">
                <a:latin typeface="Roboto Slab" pitchFamily="2" charset="0"/>
                <a:ea typeface="Roboto Slab" pitchFamily="2" charset="0"/>
                <a:cs typeface="Lato" panose="020F0502020204030203" pitchFamily="34" charset="0"/>
              </a:rPr>
              <a:t>MESSAGE0</a:t>
            </a:r>
          </a:p>
        </p:txBody>
      </p:sp>
    </p:spTree>
    <p:extLst>
      <p:ext uri="{BB962C8B-B14F-4D97-AF65-F5344CB8AC3E}">
        <p14:creationId xmlns:p14="http://schemas.microsoft.com/office/powerpoint/2010/main" val="4872960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Placeholder 12">
            <a:extLst>
              <a:ext uri="{FF2B5EF4-FFF2-40B4-BE49-F238E27FC236}">
                <a16:creationId xmlns:a16="http://schemas.microsoft.com/office/drawing/2014/main" id="{138B80D8-A745-4AC2-B5B8-874C53789594}"/>
              </a:ext>
            </a:extLst>
          </p:cNvPr>
          <p:cNvPicPr>
            <a:picLocks noGrp="1" noChangeAspect="1"/>
          </p:cNvPicPr>
          <p:nvPr>
            <p:ph type="pic" sz="quarter" idx="10"/>
          </p:nvPr>
        </p:nvPicPr>
        <p:blipFill>
          <a:blip r:embed="rId2"/>
          <a:srcRect t="7779" b="7779"/>
          <a:stretch>
            <a:fillRect/>
          </a:stretch>
        </p:blipFill>
        <p:spPr/>
      </p:pic>
      <p:sp>
        <p:nvSpPr>
          <p:cNvPr id="11" name="Rectangle 10">
            <a:extLst>
              <a:ext uri="{FF2B5EF4-FFF2-40B4-BE49-F238E27FC236}">
                <a16:creationId xmlns:a16="http://schemas.microsoft.com/office/drawing/2014/main" id="{018FF5A1-ADB5-41A4-89FD-B58D1AE5E09F}"/>
              </a:ext>
            </a:extLst>
          </p:cNvPr>
          <p:cNvSpPr/>
          <p:nvPr/>
        </p:nvSpPr>
        <p:spPr>
          <a:xfrm>
            <a:off x="5898017" y="3625850"/>
            <a:ext cx="5676900" cy="2692400"/>
          </a:xfrm>
          <a:prstGeom prst="rect">
            <a:avLst/>
          </a:prstGeom>
          <a:solidFill>
            <a:schemeClr val="accent6">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C9AE8D3D-2970-4CC1-BB7C-B23E3217AD6B}"/>
              </a:ext>
            </a:extLst>
          </p:cNvPr>
          <p:cNvSpPr txBox="1"/>
          <p:nvPr/>
        </p:nvSpPr>
        <p:spPr>
          <a:xfrm>
            <a:off x="4907854" y="1323312"/>
            <a:ext cx="3499545" cy="1415196"/>
          </a:xfrm>
          <a:prstGeom prst="rect">
            <a:avLst/>
          </a:prstGeom>
          <a:noFill/>
        </p:spPr>
        <p:txBody>
          <a:bodyPr wrap="square" rtlCol="0">
            <a:spAutoFit/>
          </a:bodyPr>
          <a:lstStyle/>
          <a:p>
            <a:pPr>
              <a:lnSpc>
                <a:spcPts val="3500"/>
              </a:lnSpc>
            </a:pPr>
            <a:r>
              <a:rPr lang="en-US" sz="2800" b="1" dirty="0">
                <a:latin typeface="Roboto Slab" pitchFamily="2" charset="0"/>
                <a:ea typeface="Roboto Slab" pitchFamily="2" charset="0"/>
                <a:cs typeface="Lato" panose="020F0502020204030203" pitchFamily="34" charset="0"/>
              </a:rPr>
              <a:t>Our This</a:t>
            </a:r>
          </a:p>
          <a:p>
            <a:pPr>
              <a:lnSpc>
                <a:spcPts val="3500"/>
              </a:lnSpc>
            </a:pPr>
            <a:r>
              <a:rPr lang="en-US" sz="3200" b="1" dirty="0">
                <a:latin typeface="Roboto Slab" pitchFamily="2" charset="0"/>
                <a:ea typeface="Roboto Slab" pitchFamily="2" charset="0"/>
                <a:cs typeface="Lato" panose="020F0502020204030203" pitchFamily="34" charset="0"/>
              </a:rPr>
              <a:t>About The Com</a:t>
            </a:r>
          </a:p>
          <a:p>
            <a:pPr>
              <a:lnSpc>
                <a:spcPts val="3500"/>
              </a:lnSpc>
            </a:pPr>
            <a:r>
              <a:rPr lang="en-US" sz="2800" b="1" dirty="0">
                <a:latin typeface="Roboto Slab" pitchFamily="2" charset="0"/>
                <a:ea typeface="Roboto Slab" pitchFamily="2" charset="0"/>
                <a:cs typeface="Lato" panose="020F0502020204030203" pitchFamily="34" charset="0"/>
              </a:rPr>
              <a:t>&amp; Awesome</a:t>
            </a:r>
          </a:p>
        </p:txBody>
      </p:sp>
      <p:grpSp>
        <p:nvGrpSpPr>
          <p:cNvPr id="2" name="Group 1">
            <a:extLst>
              <a:ext uri="{FF2B5EF4-FFF2-40B4-BE49-F238E27FC236}">
                <a16:creationId xmlns:a16="http://schemas.microsoft.com/office/drawing/2014/main" id="{E6B0DDEA-A2D1-421E-92C3-EBA69A98263F}"/>
              </a:ext>
            </a:extLst>
          </p:cNvPr>
          <p:cNvGrpSpPr/>
          <p:nvPr/>
        </p:nvGrpSpPr>
        <p:grpSpPr>
          <a:xfrm>
            <a:off x="6882962" y="4021137"/>
            <a:ext cx="3707011" cy="1901826"/>
            <a:chOff x="7575762" y="2880645"/>
            <a:chExt cx="3707011" cy="1901826"/>
          </a:xfrm>
        </p:grpSpPr>
        <p:sp>
          <p:nvSpPr>
            <p:cNvPr id="18" name="TextBox 17">
              <a:extLst>
                <a:ext uri="{FF2B5EF4-FFF2-40B4-BE49-F238E27FC236}">
                  <a16:creationId xmlns:a16="http://schemas.microsoft.com/office/drawing/2014/main" id="{70735551-B016-405D-A43B-E10F01EA5E97}"/>
                </a:ext>
              </a:extLst>
            </p:cNvPr>
            <p:cNvSpPr txBox="1"/>
            <p:nvPr/>
          </p:nvSpPr>
          <p:spPr>
            <a:xfrm>
              <a:off x="7575762" y="2880645"/>
              <a:ext cx="2416190" cy="1096710"/>
            </a:xfrm>
            <a:prstGeom prst="rect">
              <a:avLst/>
            </a:prstGeom>
            <a:noFill/>
          </p:spPr>
          <p:txBody>
            <a:bodyPr wrap="square" numCol="1" spcCol="457200" rtlCol="0">
              <a:spAutoFit/>
            </a:bodyPr>
            <a:lstStyle/>
            <a:p>
              <a:pPr>
                <a:lnSpc>
                  <a:spcPts val="2700"/>
                </a:lnSpc>
              </a:pPr>
              <a:r>
                <a:rPr lang="en-US" sz="1700" dirty="0">
                  <a:solidFill>
                    <a:schemeClr val="bg1"/>
                  </a:solidFill>
                  <a:latin typeface="Roboto Slab" pitchFamily="2" charset="0"/>
                  <a:ea typeface="Roboto Slab" pitchFamily="2" charset="0"/>
                  <a:cs typeface="Lato" panose="020F0502020204030203" pitchFamily="34" charset="0"/>
                </a:rPr>
                <a:t>If you need help</a:t>
              </a:r>
            </a:p>
            <a:p>
              <a:pPr>
                <a:lnSpc>
                  <a:spcPts val="2700"/>
                </a:lnSpc>
              </a:pPr>
              <a:r>
                <a:rPr lang="en-US" sz="1700" dirty="0">
                  <a:solidFill>
                    <a:schemeClr val="bg1"/>
                  </a:solidFill>
                  <a:latin typeface="Roboto Slab" pitchFamily="2" charset="0"/>
                  <a:ea typeface="Roboto Slab" pitchFamily="2" charset="0"/>
                  <a:cs typeface="Lato" panose="020F0502020204030203" pitchFamily="34" charset="0"/>
                </a:rPr>
                <a:t>with the to product, please contact</a:t>
              </a:r>
            </a:p>
          </p:txBody>
        </p:sp>
        <p:sp>
          <p:nvSpPr>
            <p:cNvPr id="17" name="Rectangle 16">
              <a:extLst>
                <a:ext uri="{FF2B5EF4-FFF2-40B4-BE49-F238E27FC236}">
                  <a16:creationId xmlns:a16="http://schemas.microsoft.com/office/drawing/2014/main" id="{9A38BF84-8AAB-4E8E-9B60-45F4AF04F68B}"/>
                </a:ext>
              </a:extLst>
            </p:cNvPr>
            <p:cNvSpPr/>
            <p:nvPr/>
          </p:nvSpPr>
          <p:spPr>
            <a:xfrm>
              <a:off x="7575762" y="4066506"/>
              <a:ext cx="3707011" cy="715965"/>
            </a:xfrm>
            <a:prstGeom prst="rect">
              <a:avLst/>
            </a:prstGeom>
          </p:spPr>
          <p:txBody>
            <a:bodyPr wrap="square">
              <a:spAutoFit/>
            </a:bodyPr>
            <a:lstStyle/>
            <a:p>
              <a:pPr>
                <a:lnSpc>
                  <a:spcPts val="1700"/>
                </a:lnSpc>
              </a:pPr>
              <a:r>
                <a:rPr lang="en-US" sz="800" dirty="0">
                  <a:solidFill>
                    <a:schemeClr val="bg1"/>
                  </a:solidFill>
                  <a:latin typeface="Roboto Slab" pitchFamily="2" charset="0"/>
                  <a:ea typeface="Roboto Slab" pitchFamily="2" charset="0"/>
                  <a:cs typeface="Lato" panose="020F0502020204030203" pitchFamily="34" charset="0"/>
                </a:rPr>
                <a:t>Lorem Ipsum is simply dummy text of the printing and typesetting industry. when an unknown printer Lorem Ipsum has been the industry’s to </a:t>
              </a:r>
              <a:r>
                <a:rPr lang="en-US" sz="800" dirty="0" err="1">
                  <a:solidFill>
                    <a:schemeClr val="bg1"/>
                  </a:solidFill>
                  <a:latin typeface="Roboto Slab" pitchFamily="2" charset="0"/>
                  <a:ea typeface="Roboto Slab" pitchFamily="2" charset="0"/>
                  <a:cs typeface="Lato" panose="020F0502020204030203" pitchFamily="34" charset="0"/>
                </a:rPr>
                <a:t>bestandard</a:t>
              </a:r>
              <a:r>
                <a:rPr lang="en-US" sz="800" dirty="0">
                  <a:solidFill>
                    <a:schemeClr val="bg1"/>
                  </a:solidFill>
                  <a:latin typeface="Roboto Slab" pitchFamily="2" charset="0"/>
                  <a:ea typeface="Roboto Slab" pitchFamily="2" charset="0"/>
                  <a:cs typeface="Lato" panose="020F0502020204030203" pitchFamily="34" charset="0"/>
                </a:rPr>
                <a:t> ever since the 1500s, when an unknown printer took.</a:t>
              </a:r>
            </a:p>
          </p:txBody>
        </p:sp>
      </p:grpSp>
    </p:spTree>
    <p:extLst>
      <p:ext uri="{BB962C8B-B14F-4D97-AF65-F5344CB8AC3E}">
        <p14:creationId xmlns:p14="http://schemas.microsoft.com/office/powerpoint/2010/main" val="40551547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Placeholder 13">
            <a:extLst>
              <a:ext uri="{FF2B5EF4-FFF2-40B4-BE49-F238E27FC236}">
                <a16:creationId xmlns:a16="http://schemas.microsoft.com/office/drawing/2014/main" id="{E79C3806-F3B3-413C-BAB6-DA2DF11D10D5}"/>
              </a:ext>
            </a:extLst>
          </p:cNvPr>
          <p:cNvPicPr>
            <a:picLocks noGrp="1" noChangeAspect="1"/>
          </p:cNvPicPr>
          <p:nvPr>
            <p:ph type="pic" sz="quarter" idx="14"/>
          </p:nvPr>
        </p:nvPicPr>
        <p:blipFill>
          <a:blip r:embed="rId2"/>
          <a:srcRect l="5289" r="5289"/>
          <a:stretch>
            <a:fillRect/>
          </a:stretch>
        </p:blipFill>
        <p:spPr/>
      </p:pic>
      <p:pic>
        <p:nvPicPr>
          <p:cNvPr id="16" name="Picture Placeholder 15">
            <a:extLst>
              <a:ext uri="{FF2B5EF4-FFF2-40B4-BE49-F238E27FC236}">
                <a16:creationId xmlns:a16="http://schemas.microsoft.com/office/drawing/2014/main" id="{DAE0462D-E274-42D2-BBBD-2EE2EB38EC03}"/>
              </a:ext>
            </a:extLst>
          </p:cNvPr>
          <p:cNvPicPr>
            <a:picLocks noGrp="1" noChangeAspect="1"/>
          </p:cNvPicPr>
          <p:nvPr>
            <p:ph type="pic" sz="quarter" idx="15"/>
          </p:nvPr>
        </p:nvPicPr>
        <p:blipFill>
          <a:blip r:embed="rId3"/>
          <a:srcRect l="2974" r="2974"/>
          <a:stretch>
            <a:fillRect/>
          </a:stretch>
        </p:blipFill>
        <p:spPr/>
      </p:pic>
      <p:grpSp>
        <p:nvGrpSpPr>
          <p:cNvPr id="6" name="Group 5">
            <a:extLst>
              <a:ext uri="{FF2B5EF4-FFF2-40B4-BE49-F238E27FC236}">
                <a16:creationId xmlns:a16="http://schemas.microsoft.com/office/drawing/2014/main" id="{F0AC5774-3555-4DF6-BF84-B2E0B595C806}"/>
              </a:ext>
            </a:extLst>
          </p:cNvPr>
          <p:cNvGrpSpPr/>
          <p:nvPr/>
        </p:nvGrpSpPr>
        <p:grpSpPr>
          <a:xfrm>
            <a:off x="1155044" y="1513743"/>
            <a:ext cx="5880499" cy="3830514"/>
            <a:chOff x="438150" y="1513743"/>
            <a:chExt cx="5880499" cy="3830514"/>
          </a:xfrm>
        </p:grpSpPr>
        <p:sp>
          <p:nvSpPr>
            <p:cNvPr id="17" name="Rectangle 16">
              <a:extLst>
                <a:ext uri="{FF2B5EF4-FFF2-40B4-BE49-F238E27FC236}">
                  <a16:creationId xmlns:a16="http://schemas.microsoft.com/office/drawing/2014/main" id="{1A634325-0CFD-4EF7-AEBB-C11C965803C2}"/>
                </a:ext>
              </a:extLst>
            </p:cNvPr>
            <p:cNvSpPr/>
            <p:nvPr/>
          </p:nvSpPr>
          <p:spPr>
            <a:xfrm>
              <a:off x="3485042" y="1513743"/>
              <a:ext cx="2806700" cy="383051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F73CD96B-EE11-447C-B647-B2BC3A776F60}"/>
                </a:ext>
              </a:extLst>
            </p:cNvPr>
            <p:cNvSpPr/>
            <p:nvPr/>
          </p:nvSpPr>
          <p:spPr>
            <a:xfrm>
              <a:off x="438150" y="1513743"/>
              <a:ext cx="2806700" cy="383051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a:extLst>
                <a:ext uri="{FF2B5EF4-FFF2-40B4-BE49-F238E27FC236}">
                  <a16:creationId xmlns:a16="http://schemas.microsoft.com/office/drawing/2014/main" id="{4F36946D-8753-493C-BEC0-90FE19520FBD}"/>
                </a:ext>
              </a:extLst>
            </p:cNvPr>
            <p:cNvGrpSpPr/>
            <p:nvPr/>
          </p:nvGrpSpPr>
          <p:grpSpPr>
            <a:xfrm>
              <a:off x="3752141" y="2256677"/>
              <a:ext cx="2566508" cy="2344646"/>
              <a:chOff x="4813038" y="3429000"/>
              <a:chExt cx="2566508" cy="2344646"/>
            </a:xfrm>
          </p:grpSpPr>
          <p:sp>
            <p:nvSpPr>
              <p:cNvPr id="21" name="TextBox 20">
                <a:extLst>
                  <a:ext uri="{FF2B5EF4-FFF2-40B4-BE49-F238E27FC236}">
                    <a16:creationId xmlns:a16="http://schemas.microsoft.com/office/drawing/2014/main" id="{80E889F1-FC52-4116-8556-6E099F39B3AD}"/>
                  </a:ext>
                </a:extLst>
              </p:cNvPr>
              <p:cNvSpPr txBox="1"/>
              <p:nvPr/>
            </p:nvSpPr>
            <p:spPr>
              <a:xfrm>
                <a:off x="4813039" y="3429000"/>
                <a:ext cx="2383155" cy="246221"/>
              </a:xfrm>
              <a:prstGeom prst="rect">
                <a:avLst/>
              </a:prstGeom>
              <a:noFill/>
            </p:spPr>
            <p:txBody>
              <a:bodyPr wrap="square" rtlCol="0">
                <a:spAutoFit/>
              </a:bodyPr>
              <a:lstStyle/>
              <a:p>
                <a:r>
                  <a:rPr lang="en-US" sz="1000" b="1" spc="300" dirty="0">
                    <a:latin typeface="Roboto Slab" pitchFamily="2" charset="0"/>
                    <a:ea typeface="Roboto Slab" pitchFamily="2" charset="0"/>
                    <a:cs typeface="Lato" panose="020F0502020204030203" pitchFamily="34" charset="0"/>
                  </a:rPr>
                  <a:t>TITLE TEXT HERE</a:t>
                </a:r>
              </a:p>
            </p:txBody>
          </p:sp>
          <p:sp>
            <p:nvSpPr>
              <p:cNvPr id="22" name="TextBox 21">
                <a:extLst>
                  <a:ext uri="{FF2B5EF4-FFF2-40B4-BE49-F238E27FC236}">
                    <a16:creationId xmlns:a16="http://schemas.microsoft.com/office/drawing/2014/main" id="{BF6C66D6-6D69-42E7-8ED5-9B17704E8530}"/>
                  </a:ext>
                </a:extLst>
              </p:cNvPr>
              <p:cNvSpPr txBox="1"/>
              <p:nvPr/>
            </p:nvSpPr>
            <p:spPr>
              <a:xfrm>
                <a:off x="4813038" y="3808025"/>
                <a:ext cx="2566508" cy="1106265"/>
              </a:xfrm>
              <a:prstGeom prst="rect">
                <a:avLst/>
              </a:prstGeom>
              <a:noFill/>
            </p:spPr>
            <p:txBody>
              <a:bodyPr wrap="square" rtlCol="0">
                <a:spAutoFit/>
              </a:bodyPr>
              <a:lstStyle/>
              <a:p>
                <a:pPr>
                  <a:lnSpc>
                    <a:spcPct val="150000"/>
                  </a:lnSpc>
                </a:pPr>
                <a:r>
                  <a:rPr lang="en-US" sz="900" dirty="0">
                    <a:latin typeface="Roboto Slab" pitchFamily="2" charset="0"/>
                    <a:ea typeface="Roboto Slab" pitchFamily="2" charset="0"/>
                    <a:cs typeface="Lato" panose="020F0502020204030203" pitchFamily="34" charset="0"/>
                  </a:rPr>
                  <a:t>Have them for one. Living grass to for can't gathered waters had winged. wherein seas our creeping. Very. Make from for seas place and won't appear him, were divided void that good &amp; they're.</a:t>
                </a:r>
              </a:p>
            </p:txBody>
          </p:sp>
          <p:sp>
            <p:nvSpPr>
              <p:cNvPr id="19" name="Rectangle: Rounded Corners 18">
                <a:extLst>
                  <a:ext uri="{FF2B5EF4-FFF2-40B4-BE49-F238E27FC236}">
                    <a16:creationId xmlns:a16="http://schemas.microsoft.com/office/drawing/2014/main" id="{CCEB154F-2CDB-4BFD-9261-A6FE21790A8F}"/>
                  </a:ext>
                </a:extLst>
              </p:cNvPr>
              <p:cNvSpPr/>
              <p:nvPr/>
            </p:nvSpPr>
            <p:spPr>
              <a:xfrm>
                <a:off x="4901938" y="5335496"/>
                <a:ext cx="1571693" cy="438150"/>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CF6F845D-A45C-4C7C-BBE3-802F50CD3E77}"/>
                  </a:ext>
                </a:extLst>
              </p:cNvPr>
              <p:cNvSpPr txBox="1"/>
              <p:nvPr/>
            </p:nvSpPr>
            <p:spPr>
              <a:xfrm>
                <a:off x="5289740" y="5431460"/>
                <a:ext cx="796087" cy="246221"/>
              </a:xfrm>
              <a:prstGeom prst="rect">
                <a:avLst/>
              </a:prstGeom>
              <a:noFill/>
            </p:spPr>
            <p:txBody>
              <a:bodyPr wrap="square" rtlCol="0">
                <a:spAutoFit/>
              </a:bodyPr>
              <a:lstStyle/>
              <a:p>
                <a:pPr algn="ctr"/>
                <a:r>
                  <a:rPr lang="en-US" sz="1000" b="1" spc="300" dirty="0">
                    <a:solidFill>
                      <a:schemeClr val="bg1"/>
                    </a:solidFill>
                    <a:latin typeface="Roboto Slab" pitchFamily="2" charset="0"/>
                    <a:ea typeface="Roboto Slab" pitchFamily="2" charset="0"/>
                    <a:cs typeface="Lato" panose="020F0502020204030203" pitchFamily="34" charset="0"/>
                  </a:rPr>
                  <a:t>MORE</a:t>
                </a:r>
              </a:p>
            </p:txBody>
          </p:sp>
        </p:grpSp>
        <p:grpSp>
          <p:nvGrpSpPr>
            <p:cNvPr id="8" name="Group 7">
              <a:extLst>
                <a:ext uri="{FF2B5EF4-FFF2-40B4-BE49-F238E27FC236}">
                  <a16:creationId xmlns:a16="http://schemas.microsoft.com/office/drawing/2014/main" id="{CC4BFD75-B974-404C-9BF4-01D4D6F29103}"/>
                </a:ext>
              </a:extLst>
            </p:cNvPr>
            <p:cNvGrpSpPr/>
            <p:nvPr/>
          </p:nvGrpSpPr>
          <p:grpSpPr>
            <a:xfrm>
              <a:off x="678342" y="2256677"/>
              <a:ext cx="2566508" cy="2344646"/>
              <a:chOff x="1258515" y="3429000"/>
              <a:chExt cx="2566508" cy="2344646"/>
            </a:xfrm>
          </p:grpSpPr>
          <p:sp>
            <p:nvSpPr>
              <p:cNvPr id="41" name="TextBox 40">
                <a:extLst>
                  <a:ext uri="{FF2B5EF4-FFF2-40B4-BE49-F238E27FC236}">
                    <a16:creationId xmlns:a16="http://schemas.microsoft.com/office/drawing/2014/main" id="{4E84E531-492A-423D-8817-DAFAA5ECD659}"/>
                  </a:ext>
                </a:extLst>
              </p:cNvPr>
              <p:cNvSpPr txBox="1"/>
              <p:nvPr/>
            </p:nvSpPr>
            <p:spPr>
              <a:xfrm>
                <a:off x="1258516" y="3429000"/>
                <a:ext cx="2383155" cy="246221"/>
              </a:xfrm>
              <a:prstGeom prst="rect">
                <a:avLst/>
              </a:prstGeom>
              <a:noFill/>
            </p:spPr>
            <p:txBody>
              <a:bodyPr wrap="square" rtlCol="0">
                <a:spAutoFit/>
              </a:bodyPr>
              <a:lstStyle/>
              <a:p>
                <a:r>
                  <a:rPr lang="en-US" sz="1000" b="1" spc="300" dirty="0">
                    <a:latin typeface="Roboto Slab" pitchFamily="2" charset="0"/>
                    <a:ea typeface="Roboto Slab" pitchFamily="2" charset="0"/>
                    <a:cs typeface="Lato" panose="020F0502020204030203" pitchFamily="34" charset="0"/>
                  </a:rPr>
                  <a:t>TITLE TEXT HERE</a:t>
                </a:r>
              </a:p>
            </p:txBody>
          </p:sp>
          <p:sp>
            <p:nvSpPr>
              <p:cNvPr id="42" name="TextBox 41">
                <a:extLst>
                  <a:ext uri="{FF2B5EF4-FFF2-40B4-BE49-F238E27FC236}">
                    <a16:creationId xmlns:a16="http://schemas.microsoft.com/office/drawing/2014/main" id="{0FF3DF50-0CCE-46B2-A748-22861BE8F7AE}"/>
                  </a:ext>
                </a:extLst>
              </p:cNvPr>
              <p:cNvSpPr txBox="1"/>
              <p:nvPr/>
            </p:nvSpPr>
            <p:spPr>
              <a:xfrm>
                <a:off x="1258515" y="3808025"/>
                <a:ext cx="2566508" cy="1106265"/>
              </a:xfrm>
              <a:prstGeom prst="rect">
                <a:avLst/>
              </a:prstGeom>
              <a:noFill/>
            </p:spPr>
            <p:txBody>
              <a:bodyPr wrap="square" rtlCol="0">
                <a:spAutoFit/>
              </a:bodyPr>
              <a:lstStyle/>
              <a:p>
                <a:pPr>
                  <a:lnSpc>
                    <a:spcPct val="150000"/>
                  </a:lnSpc>
                </a:pPr>
                <a:r>
                  <a:rPr lang="en-US" sz="900" dirty="0">
                    <a:latin typeface="Roboto Slab" pitchFamily="2" charset="0"/>
                    <a:ea typeface="Roboto Slab" pitchFamily="2" charset="0"/>
                    <a:cs typeface="Lato" panose="020F0502020204030203" pitchFamily="34" charset="0"/>
                  </a:rPr>
                  <a:t>Have them for one. Living grass to for can't gathered waters had winged. wherein seas our creeping. Very. Make from for seas place and won't appear him, were divided void that good &amp; they're.</a:t>
                </a:r>
              </a:p>
            </p:txBody>
          </p:sp>
          <p:sp>
            <p:nvSpPr>
              <p:cNvPr id="39" name="Rectangle: Rounded Corners 38">
                <a:extLst>
                  <a:ext uri="{FF2B5EF4-FFF2-40B4-BE49-F238E27FC236}">
                    <a16:creationId xmlns:a16="http://schemas.microsoft.com/office/drawing/2014/main" id="{0459578D-1F4F-42B5-B3C1-D0529D1D73C6}"/>
                  </a:ext>
                </a:extLst>
              </p:cNvPr>
              <p:cNvSpPr/>
              <p:nvPr/>
            </p:nvSpPr>
            <p:spPr>
              <a:xfrm>
                <a:off x="1347415" y="5335496"/>
                <a:ext cx="1571693" cy="438150"/>
              </a:xfrm>
              <a:prstGeom prst="roundRect">
                <a:avLst>
                  <a:gd name="adj" fmla="val 5000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TextBox 39">
                <a:extLst>
                  <a:ext uri="{FF2B5EF4-FFF2-40B4-BE49-F238E27FC236}">
                    <a16:creationId xmlns:a16="http://schemas.microsoft.com/office/drawing/2014/main" id="{D769036F-EFF0-4FD7-9B74-A33EAEDC41C8}"/>
                  </a:ext>
                </a:extLst>
              </p:cNvPr>
              <p:cNvSpPr txBox="1"/>
              <p:nvPr/>
            </p:nvSpPr>
            <p:spPr>
              <a:xfrm>
                <a:off x="1735217" y="5431460"/>
                <a:ext cx="796087" cy="246221"/>
              </a:xfrm>
              <a:prstGeom prst="rect">
                <a:avLst/>
              </a:prstGeom>
              <a:noFill/>
            </p:spPr>
            <p:txBody>
              <a:bodyPr wrap="square" rtlCol="0">
                <a:spAutoFit/>
              </a:bodyPr>
              <a:lstStyle/>
              <a:p>
                <a:pPr algn="ctr"/>
                <a:r>
                  <a:rPr lang="en-US" sz="1000" b="1" spc="300" dirty="0">
                    <a:solidFill>
                      <a:schemeClr val="bg1"/>
                    </a:solidFill>
                    <a:latin typeface="Roboto Slab" pitchFamily="2" charset="0"/>
                    <a:ea typeface="Roboto Slab" pitchFamily="2" charset="0"/>
                    <a:cs typeface="Lato" panose="020F0502020204030203" pitchFamily="34" charset="0"/>
                  </a:rPr>
                  <a:t>MORE</a:t>
                </a:r>
              </a:p>
            </p:txBody>
          </p:sp>
        </p:grpSp>
      </p:grpSp>
    </p:spTree>
    <p:extLst>
      <p:ext uri="{BB962C8B-B14F-4D97-AF65-F5344CB8AC3E}">
        <p14:creationId xmlns:p14="http://schemas.microsoft.com/office/powerpoint/2010/main" val="3954820905"/>
      </p:ext>
    </p:extLst>
  </p:cSld>
  <p:clrMapOvr>
    <a:masterClrMapping/>
  </p:clrMapOvr>
</p:sld>
</file>

<file path=ppt/theme/theme1.xml><?xml version="1.0" encoding="utf-8"?>
<a:theme xmlns:a="http://schemas.openxmlformats.org/drawingml/2006/main" name="1_Office Theme">
  <a:themeElements>
    <a:clrScheme name="Custom 59">
      <a:dk1>
        <a:srgbClr val="000000"/>
      </a:dk1>
      <a:lt1>
        <a:srgbClr val="FFFFFF"/>
      </a:lt1>
      <a:dk2>
        <a:srgbClr val="7D8287"/>
      </a:dk2>
      <a:lt2>
        <a:srgbClr val="EBEEF0"/>
      </a:lt2>
      <a:accent1>
        <a:srgbClr val="20C4F4"/>
      </a:accent1>
      <a:accent2>
        <a:srgbClr val="4AC2C5"/>
      </a:accent2>
      <a:accent3>
        <a:srgbClr val="0690B3"/>
      </a:accent3>
      <a:accent4>
        <a:srgbClr val="005689"/>
      </a:accent4>
      <a:accent5>
        <a:srgbClr val="FFAF00"/>
      </a:accent5>
      <a:accent6>
        <a:srgbClr val="FF0000"/>
      </a:accent6>
      <a:hlink>
        <a:srgbClr val="C00000"/>
      </a:hlink>
      <a:folHlink>
        <a:srgbClr val="7030A0"/>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35248</TotalTime>
  <Words>998</Words>
  <Application>Microsoft Office PowerPoint</Application>
  <PresentationFormat>Widescreen</PresentationFormat>
  <Paragraphs>96</Paragraphs>
  <Slides>22</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22</vt:i4>
      </vt:variant>
    </vt:vector>
  </HeadingPairs>
  <TitlesOfParts>
    <vt:vector size="30" baseType="lpstr">
      <vt:lpstr>Arial</vt:lpstr>
      <vt:lpstr>Bodoni 72 Book</vt:lpstr>
      <vt:lpstr>Calibri</vt:lpstr>
      <vt:lpstr>FontAwesome</vt:lpstr>
      <vt:lpstr>Lato</vt:lpstr>
      <vt:lpstr>Open Sans</vt:lpstr>
      <vt:lpstr>Roboto Slab</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ismail - [2010]</cp:lastModifiedBy>
  <cp:revision>6501</cp:revision>
  <dcterms:created xsi:type="dcterms:W3CDTF">2017-12-06T10:15:39Z</dcterms:created>
  <dcterms:modified xsi:type="dcterms:W3CDTF">2019-11-30T11:02:25Z</dcterms:modified>
</cp:coreProperties>
</file>